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4"/>
  </p:notesMasterIdLst>
  <p:sldIdLst>
    <p:sldId id="671" r:id="rId2"/>
    <p:sldId id="660" r:id="rId3"/>
    <p:sldId id="676" r:id="rId4"/>
    <p:sldId id="313" r:id="rId5"/>
    <p:sldId id="314" r:id="rId6"/>
    <p:sldId id="266" r:id="rId7"/>
    <p:sldId id="267" r:id="rId8"/>
    <p:sldId id="316" r:id="rId9"/>
    <p:sldId id="279" r:id="rId10"/>
    <p:sldId id="317" r:id="rId11"/>
    <p:sldId id="319" r:id="rId12"/>
    <p:sldId id="318" r:id="rId13"/>
    <p:sldId id="320" r:id="rId14"/>
    <p:sldId id="321" r:id="rId15"/>
    <p:sldId id="677" r:id="rId16"/>
    <p:sldId id="332" r:id="rId17"/>
    <p:sldId id="334" r:id="rId18"/>
    <p:sldId id="672" r:id="rId19"/>
    <p:sldId id="335" r:id="rId20"/>
    <p:sldId id="336" r:id="rId21"/>
    <p:sldId id="337" r:id="rId22"/>
    <p:sldId id="333" r:id="rId23"/>
    <p:sldId id="338" r:id="rId24"/>
    <p:sldId id="345" r:id="rId25"/>
    <p:sldId id="342" r:id="rId26"/>
    <p:sldId id="346" r:id="rId27"/>
    <p:sldId id="347" r:id="rId28"/>
    <p:sldId id="349" r:id="rId29"/>
    <p:sldId id="348" r:id="rId30"/>
    <p:sldId id="280" r:id="rId31"/>
    <p:sldId id="675" r:id="rId32"/>
    <p:sldId id="344" r:id="rId33"/>
    <p:sldId id="350" r:id="rId34"/>
    <p:sldId id="288" r:id="rId35"/>
    <p:sldId id="286" r:id="rId36"/>
    <p:sldId id="290" r:id="rId37"/>
    <p:sldId id="289" r:id="rId38"/>
    <p:sldId id="291" r:id="rId39"/>
    <p:sldId id="298" r:id="rId40"/>
    <p:sldId id="300" r:id="rId41"/>
    <p:sldId id="293" r:id="rId42"/>
    <p:sldId id="299" r:id="rId43"/>
    <p:sldId id="292" r:id="rId44"/>
    <p:sldId id="294" r:id="rId45"/>
    <p:sldId id="295" r:id="rId46"/>
    <p:sldId id="296" r:id="rId47"/>
    <p:sldId id="297" r:id="rId48"/>
    <p:sldId id="302" r:id="rId49"/>
    <p:sldId id="304" r:id="rId50"/>
    <p:sldId id="324" r:id="rId51"/>
    <p:sldId id="323" r:id="rId52"/>
    <p:sldId id="673" r:id="rId53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3864"/>
    <a:srgbClr val="150B0A"/>
    <a:srgbClr val="F0AD0F"/>
    <a:srgbClr val="414A60"/>
    <a:srgbClr val="5885A2"/>
    <a:srgbClr val="B96055"/>
    <a:srgbClr val="6397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9FECEF-B491-4414-BB18-067A84D483D5}" v="16" dt="2025-01-30T21:29:24.1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84"/>
    <p:restoredTop sz="94626"/>
  </p:normalViewPr>
  <p:slideViewPr>
    <p:cSldViewPr snapToGrid="0">
      <p:cViewPr varScale="1">
        <p:scale>
          <a:sx n="75" d="100"/>
          <a:sy n="75" d="100"/>
        </p:scale>
        <p:origin x="73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arten Marsman" userId="90746270-d662-4e67-8cb8-dda2e7e1873d" providerId="ADAL" clId="{7FA73912-41DD-7B45-A66A-DCB8A485AADC}"/>
    <pc:docChg chg="undo redo custSel addSld delSld modSld">
      <pc:chgData name="Maarten Marsman" userId="90746270-d662-4e67-8cb8-dda2e7e1873d" providerId="ADAL" clId="{7FA73912-41DD-7B45-A66A-DCB8A485AADC}" dt="2024-09-26T05:42:49.998" v="74" actId="20577"/>
      <pc:docMkLst>
        <pc:docMk/>
      </pc:docMkLst>
      <pc:sldChg chg="modSp del mod">
        <pc:chgData name="Maarten Marsman" userId="90746270-d662-4e67-8cb8-dda2e7e1873d" providerId="ADAL" clId="{7FA73912-41DD-7B45-A66A-DCB8A485AADC}" dt="2024-09-26T05:27:24.619" v="8" actId="2696"/>
        <pc:sldMkLst>
          <pc:docMk/>
          <pc:sldMk cId="1419000559" sldId="256"/>
        </pc:sldMkLst>
      </pc:sldChg>
      <pc:sldChg chg="del">
        <pc:chgData name="Maarten Marsman" userId="90746270-d662-4e67-8cb8-dda2e7e1873d" providerId="ADAL" clId="{7FA73912-41DD-7B45-A66A-DCB8A485AADC}" dt="2024-09-26T05:27:55.439" v="21" actId="2696"/>
        <pc:sldMkLst>
          <pc:docMk/>
          <pc:sldMk cId="1533471158" sldId="258"/>
        </pc:sldMkLst>
      </pc:sldChg>
      <pc:sldChg chg="del">
        <pc:chgData name="Maarten Marsman" userId="90746270-d662-4e67-8cb8-dda2e7e1873d" providerId="ADAL" clId="{7FA73912-41DD-7B45-A66A-DCB8A485AADC}" dt="2024-09-26T05:26:39.297" v="0" actId="2696"/>
        <pc:sldMkLst>
          <pc:docMk/>
          <pc:sldMk cId="584806800" sldId="310"/>
        </pc:sldMkLst>
      </pc:sldChg>
      <pc:sldChg chg="del">
        <pc:chgData name="Maarten Marsman" userId="90746270-d662-4e67-8cb8-dda2e7e1873d" providerId="ADAL" clId="{7FA73912-41DD-7B45-A66A-DCB8A485AADC}" dt="2024-09-26T05:26:39.304" v="1" actId="2696"/>
        <pc:sldMkLst>
          <pc:docMk/>
          <pc:sldMk cId="336007118" sldId="311"/>
        </pc:sldMkLst>
      </pc:sldChg>
      <pc:sldChg chg="add del">
        <pc:chgData name="Maarten Marsman" userId="90746270-d662-4e67-8cb8-dda2e7e1873d" providerId="ADAL" clId="{7FA73912-41DD-7B45-A66A-DCB8A485AADC}" dt="2024-09-26T05:27:40.625" v="18" actId="2696"/>
        <pc:sldMkLst>
          <pc:docMk/>
          <pc:sldMk cId="1273181633" sldId="312"/>
        </pc:sldMkLst>
      </pc:sldChg>
      <pc:sldChg chg="del">
        <pc:chgData name="Maarten Marsman" userId="90746270-d662-4e67-8cb8-dda2e7e1873d" providerId="ADAL" clId="{7FA73912-41DD-7B45-A66A-DCB8A485AADC}" dt="2024-09-26T05:38:44.223" v="33" actId="2696"/>
        <pc:sldMkLst>
          <pc:docMk/>
          <pc:sldMk cId="461232959" sldId="325"/>
        </pc:sldMkLst>
      </pc:sldChg>
      <pc:sldChg chg="add del">
        <pc:chgData name="Maarten Marsman" userId="90746270-d662-4e67-8cb8-dda2e7e1873d" providerId="ADAL" clId="{7FA73912-41DD-7B45-A66A-DCB8A485AADC}" dt="2024-09-26T05:26:44.197" v="5"/>
        <pc:sldMkLst>
          <pc:docMk/>
          <pc:sldMk cId="3241801107" sldId="660"/>
        </pc:sldMkLst>
      </pc:sldChg>
      <pc:sldChg chg="add del">
        <pc:chgData name="Maarten Marsman" userId="90746270-d662-4e67-8cb8-dda2e7e1873d" providerId="ADAL" clId="{7FA73912-41DD-7B45-A66A-DCB8A485AADC}" dt="2024-09-26T05:27:40.609" v="16" actId="2696"/>
        <pc:sldMkLst>
          <pc:docMk/>
          <pc:sldMk cId="2673408398" sldId="661"/>
        </pc:sldMkLst>
      </pc:sldChg>
      <pc:sldChg chg="add del">
        <pc:chgData name="Maarten Marsman" userId="90746270-d662-4e67-8cb8-dda2e7e1873d" providerId="ADAL" clId="{7FA73912-41DD-7B45-A66A-DCB8A485AADC}" dt="2024-09-26T05:27:40.613" v="17" actId="2696"/>
        <pc:sldMkLst>
          <pc:docMk/>
          <pc:sldMk cId="1646790566" sldId="662"/>
        </pc:sldMkLst>
      </pc:sldChg>
      <pc:sldChg chg="addSp delSp modSp add del mod">
        <pc:chgData name="Maarten Marsman" userId="90746270-d662-4e67-8cb8-dda2e7e1873d" providerId="ADAL" clId="{7FA73912-41DD-7B45-A66A-DCB8A485AADC}" dt="2024-09-26T05:27:47.536" v="20" actId="478"/>
        <pc:sldMkLst>
          <pc:docMk/>
          <pc:sldMk cId="1687250304" sldId="670"/>
        </pc:sldMkLst>
      </pc:sldChg>
      <pc:sldChg chg="addSp modSp add mod">
        <pc:chgData name="Maarten Marsman" userId="90746270-d662-4e67-8cb8-dda2e7e1873d" providerId="ADAL" clId="{7FA73912-41DD-7B45-A66A-DCB8A485AADC}" dt="2024-09-26T05:42:49.998" v="74" actId="20577"/>
        <pc:sldMkLst>
          <pc:docMk/>
          <pc:sldMk cId="1131232699" sldId="671"/>
        </pc:sldMkLst>
      </pc:sldChg>
      <pc:sldChg chg="addSp modSp add">
        <pc:chgData name="Maarten Marsman" userId="90746270-d662-4e67-8cb8-dda2e7e1873d" providerId="ADAL" clId="{7FA73912-41DD-7B45-A66A-DCB8A485AADC}" dt="2024-09-26T05:33:02.354" v="26" actId="1076"/>
        <pc:sldMkLst>
          <pc:docMk/>
          <pc:sldMk cId="3960674635" sldId="672"/>
        </pc:sldMkLst>
      </pc:sldChg>
      <pc:sldChg chg="add del">
        <pc:chgData name="Maarten Marsman" userId="90746270-d662-4e67-8cb8-dda2e7e1873d" providerId="ADAL" clId="{7FA73912-41DD-7B45-A66A-DCB8A485AADC}" dt="2024-09-26T05:38:37.717" v="32" actId="2696"/>
        <pc:sldMkLst>
          <pc:docMk/>
          <pc:sldMk cId="868935541" sldId="673"/>
        </pc:sldMkLst>
      </pc:sldChg>
      <pc:sldChg chg="addSp delSp modSp add mod">
        <pc:chgData name="Maarten Marsman" userId="90746270-d662-4e67-8cb8-dda2e7e1873d" providerId="ADAL" clId="{7FA73912-41DD-7B45-A66A-DCB8A485AADC}" dt="2024-09-26T05:39:36.247" v="65" actId="478"/>
        <pc:sldMkLst>
          <pc:docMk/>
          <pc:sldMk cId="3400610934" sldId="673"/>
        </pc:sldMkLst>
      </pc:sldChg>
    </pc:docChg>
  </pc:docChgLst>
  <pc:docChgLst>
    <pc:chgData name="Maarten Marsman" userId="90746270-d662-4e67-8cb8-dda2e7e1873d" providerId="ADAL" clId="{14670407-144A-A740-B92D-84CE8BC20969}"/>
    <pc:docChg chg="undo custSel addSld delSld modSld sldOrd">
      <pc:chgData name="Maarten Marsman" userId="90746270-d662-4e67-8cb8-dda2e7e1873d" providerId="ADAL" clId="{14670407-144A-A740-B92D-84CE8BC20969}" dt="2024-10-14T08:43:04.650" v="328" actId="1076"/>
      <pc:docMkLst>
        <pc:docMk/>
      </pc:docMkLst>
      <pc:sldChg chg="addSp delSp modSp mod">
        <pc:chgData name="Maarten Marsman" userId="90746270-d662-4e67-8cb8-dda2e7e1873d" providerId="ADAL" clId="{14670407-144A-A740-B92D-84CE8BC20969}" dt="2024-10-14T08:31:48.518" v="23" actId="478"/>
        <pc:sldMkLst>
          <pc:docMk/>
          <pc:sldMk cId="4077302" sldId="266"/>
        </pc:sldMkLst>
      </pc:sldChg>
      <pc:sldChg chg="addSp delSp modSp mod">
        <pc:chgData name="Maarten Marsman" userId="90746270-d662-4e67-8cb8-dda2e7e1873d" providerId="ADAL" clId="{14670407-144A-A740-B92D-84CE8BC20969}" dt="2024-10-14T08:31:58.577" v="26"/>
        <pc:sldMkLst>
          <pc:docMk/>
          <pc:sldMk cId="278310473" sldId="267"/>
        </pc:sldMkLst>
      </pc:sldChg>
      <pc:sldChg chg="addSp delSp modSp mod">
        <pc:chgData name="Maarten Marsman" userId="90746270-d662-4e67-8cb8-dda2e7e1873d" providerId="ADAL" clId="{14670407-144A-A740-B92D-84CE8BC20969}" dt="2024-10-14T08:32:43.684" v="81" actId="478"/>
        <pc:sldMkLst>
          <pc:docMk/>
          <pc:sldMk cId="4279994729" sldId="279"/>
        </pc:sldMkLst>
      </pc:sldChg>
      <pc:sldChg chg="del">
        <pc:chgData name="Maarten Marsman" userId="90746270-d662-4e67-8cb8-dda2e7e1873d" providerId="ADAL" clId="{14670407-144A-A740-B92D-84CE8BC20969}" dt="2024-10-14T08:39:55.061" v="243" actId="2696"/>
        <pc:sldMkLst>
          <pc:docMk/>
          <pc:sldMk cId="921834607" sldId="285"/>
        </pc:sldMkLst>
      </pc:sldChg>
      <pc:sldChg chg="del">
        <pc:chgData name="Maarten Marsman" userId="90746270-d662-4e67-8cb8-dda2e7e1873d" providerId="ADAL" clId="{14670407-144A-A740-B92D-84CE8BC20969}" dt="2024-10-14T08:38:28.423" v="233" actId="2696"/>
        <pc:sldMkLst>
          <pc:docMk/>
          <pc:sldMk cId="3179895000" sldId="308"/>
        </pc:sldMkLst>
      </pc:sldChg>
      <pc:sldChg chg="addSp delSp modSp mod">
        <pc:chgData name="Maarten Marsman" userId="90746270-d662-4e67-8cb8-dda2e7e1873d" providerId="ADAL" clId="{14670407-144A-A740-B92D-84CE8BC20969}" dt="2024-10-14T08:31:22.967" v="17" actId="122"/>
        <pc:sldMkLst>
          <pc:docMk/>
          <pc:sldMk cId="2103989970" sldId="313"/>
        </pc:sldMkLst>
      </pc:sldChg>
      <pc:sldChg chg="addSp delSp modSp mod">
        <pc:chgData name="Maarten Marsman" userId="90746270-d662-4e67-8cb8-dda2e7e1873d" providerId="ADAL" clId="{14670407-144A-A740-B92D-84CE8BC20969}" dt="2024-10-14T08:31:39.962" v="20" actId="478"/>
        <pc:sldMkLst>
          <pc:docMk/>
          <pc:sldMk cId="2034253352" sldId="314"/>
        </pc:sldMkLst>
      </pc:sldChg>
      <pc:sldChg chg="addSp delSp modSp mod">
        <pc:chgData name="Maarten Marsman" userId="90746270-d662-4e67-8cb8-dda2e7e1873d" providerId="ADAL" clId="{14670407-144A-A740-B92D-84CE8BC20969}" dt="2024-10-14T08:32:28.237" v="78" actId="27636"/>
        <pc:sldMkLst>
          <pc:docMk/>
          <pc:sldMk cId="1222935122" sldId="316"/>
        </pc:sldMkLst>
      </pc:sldChg>
      <pc:sldChg chg="addSp delSp modSp mod">
        <pc:chgData name="Maarten Marsman" userId="90746270-d662-4e67-8cb8-dda2e7e1873d" providerId="ADAL" clId="{14670407-144A-A740-B92D-84CE8BC20969}" dt="2024-10-14T08:32:51.112" v="84" actId="478"/>
        <pc:sldMkLst>
          <pc:docMk/>
          <pc:sldMk cId="2877124928" sldId="317"/>
        </pc:sldMkLst>
      </pc:sldChg>
      <pc:sldChg chg="addSp delSp modSp mod">
        <pc:chgData name="Maarten Marsman" userId="90746270-d662-4e67-8cb8-dda2e7e1873d" providerId="ADAL" clId="{14670407-144A-A740-B92D-84CE8BC20969}" dt="2024-10-14T08:33:01.804" v="90"/>
        <pc:sldMkLst>
          <pc:docMk/>
          <pc:sldMk cId="189826179" sldId="318"/>
        </pc:sldMkLst>
      </pc:sldChg>
      <pc:sldChg chg="addSp delSp modSp mod">
        <pc:chgData name="Maarten Marsman" userId="90746270-d662-4e67-8cb8-dda2e7e1873d" providerId="ADAL" clId="{14670407-144A-A740-B92D-84CE8BC20969}" dt="2024-10-14T08:32:56.424" v="87"/>
        <pc:sldMkLst>
          <pc:docMk/>
          <pc:sldMk cId="3509169316" sldId="319"/>
        </pc:sldMkLst>
      </pc:sldChg>
      <pc:sldChg chg="addSp delSp modSp mod">
        <pc:chgData name="Maarten Marsman" userId="90746270-d662-4e67-8cb8-dda2e7e1873d" providerId="ADAL" clId="{14670407-144A-A740-B92D-84CE8BC20969}" dt="2024-10-14T08:33:13.753" v="115" actId="20577"/>
        <pc:sldMkLst>
          <pc:docMk/>
          <pc:sldMk cId="3018311565" sldId="320"/>
        </pc:sldMkLst>
      </pc:sldChg>
      <pc:sldChg chg="addSp delSp modSp mod">
        <pc:chgData name="Maarten Marsman" userId="90746270-d662-4e67-8cb8-dda2e7e1873d" providerId="ADAL" clId="{14670407-144A-A740-B92D-84CE8BC20969}" dt="2024-10-14T08:33:30.330" v="144" actId="20577"/>
        <pc:sldMkLst>
          <pc:docMk/>
          <pc:sldMk cId="3685967845" sldId="321"/>
        </pc:sldMkLst>
      </pc:sldChg>
      <pc:sldChg chg="addSp delSp modSp mod">
        <pc:chgData name="Maarten Marsman" userId="90746270-d662-4e67-8cb8-dda2e7e1873d" providerId="ADAL" clId="{14670407-144A-A740-B92D-84CE8BC20969}" dt="2024-10-14T08:33:57.905" v="198" actId="20577"/>
        <pc:sldMkLst>
          <pc:docMk/>
          <pc:sldMk cId="4139908444" sldId="332"/>
        </pc:sldMkLst>
      </pc:sldChg>
      <pc:sldChg chg="addSp delSp modSp mod">
        <pc:chgData name="Maarten Marsman" userId="90746270-d662-4e67-8cb8-dda2e7e1873d" providerId="ADAL" clId="{14670407-144A-A740-B92D-84CE8BC20969}" dt="2024-10-14T08:34:03.937" v="201"/>
        <pc:sldMkLst>
          <pc:docMk/>
          <pc:sldMk cId="1698325255" sldId="334"/>
        </pc:sldMkLst>
      </pc:sldChg>
      <pc:sldChg chg="addSp delSp modSp mod">
        <pc:chgData name="Maarten Marsman" userId="90746270-d662-4e67-8cb8-dda2e7e1873d" providerId="ADAL" clId="{14670407-144A-A740-B92D-84CE8BC20969}" dt="2024-10-14T08:34:11.472" v="204"/>
        <pc:sldMkLst>
          <pc:docMk/>
          <pc:sldMk cId="4231599867" sldId="335"/>
        </pc:sldMkLst>
      </pc:sldChg>
      <pc:sldChg chg="modSp mod">
        <pc:chgData name="Maarten Marsman" userId="90746270-d662-4e67-8cb8-dda2e7e1873d" providerId="ADAL" clId="{14670407-144A-A740-B92D-84CE8BC20969}" dt="2024-10-14T08:30:07.489" v="6" actId="20577"/>
        <pc:sldMkLst>
          <pc:docMk/>
          <pc:sldMk cId="3241801107" sldId="660"/>
        </pc:sldMkLst>
      </pc:sldChg>
      <pc:sldChg chg="addSp delSp modSp mod">
        <pc:chgData name="Maarten Marsman" userId="90746270-d662-4e67-8cb8-dda2e7e1873d" providerId="ADAL" clId="{14670407-144A-A740-B92D-84CE8BC20969}" dt="2024-10-14T08:39:08.133" v="242"/>
        <pc:sldMkLst>
          <pc:docMk/>
          <pc:sldMk cId="1131232699" sldId="671"/>
        </pc:sldMkLst>
      </pc:sldChg>
      <pc:sldChg chg="addSp delSp modSp mod ord">
        <pc:chgData name="Maarten Marsman" userId="90746270-d662-4e67-8cb8-dda2e7e1873d" providerId="ADAL" clId="{14670407-144A-A740-B92D-84CE8BC20969}" dt="2024-10-14T08:37:19.258" v="232" actId="478"/>
        <pc:sldMkLst>
          <pc:docMk/>
          <pc:sldMk cId="3960674635" sldId="672"/>
        </pc:sldMkLst>
      </pc:sldChg>
      <pc:sldChg chg="modSp mod">
        <pc:chgData name="Maarten Marsman" userId="90746270-d662-4e67-8cb8-dda2e7e1873d" providerId="ADAL" clId="{14670407-144A-A740-B92D-84CE8BC20969}" dt="2024-10-14T08:38:38.808" v="240" actId="20577"/>
        <pc:sldMkLst>
          <pc:docMk/>
          <pc:sldMk cId="3400610934" sldId="673"/>
        </pc:sldMkLst>
      </pc:sldChg>
      <pc:sldChg chg="addSp modSp add del mod">
        <pc:chgData name="Maarten Marsman" userId="90746270-d662-4e67-8cb8-dda2e7e1873d" providerId="ADAL" clId="{14670407-144A-A740-B92D-84CE8BC20969}" dt="2024-10-14T08:42:31.565" v="324" actId="2696"/>
        <pc:sldMkLst>
          <pc:docMk/>
          <pc:sldMk cId="639369338" sldId="674"/>
        </pc:sldMkLst>
      </pc:sldChg>
      <pc:sldChg chg="addSp modSp add mod">
        <pc:chgData name="Maarten Marsman" userId="90746270-d662-4e67-8cb8-dda2e7e1873d" providerId="ADAL" clId="{14670407-144A-A740-B92D-84CE8BC20969}" dt="2024-10-14T08:43:04.650" v="328" actId="1076"/>
        <pc:sldMkLst>
          <pc:docMk/>
          <pc:sldMk cId="440861711" sldId="675"/>
        </pc:sldMkLst>
      </pc:sldChg>
    </pc:docChg>
  </pc:docChgLst>
  <pc:docChgLst>
    <pc:chgData name="Nikola Sekulovski" userId="2345901e-73d2-462d-8b82-8af2d9a2a087" providerId="ADAL" clId="{029FECEF-B491-4414-BB18-067A84D483D5}"/>
    <pc:docChg chg="undo custSel addSld delSld modSld">
      <pc:chgData name="Nikola Sekulovski" userId="2345901e-73d2-462d-8b82-8af2d9a2a087" providerId="ADAL" clId="{029FECEF-B491-4414-BB18-067A84D483D5}" dt="2025-01-30T21:29:24.178" v="527" actId="20577"/>
      <pc:docMkLst>
        <pc:docMk/>
      </pc:docMkLst>
      <pc:sldChg chg="modSp mod">
        <pc:chgData name="Nikola Sekulovski" userId="2345901e-73d2-462d-8b82-8af2d9a2a087" providerId="ADAL" clId="{029FECEF-B491-4414-BB18-067A84D483D5}" dt="2025-01-30T08:45:24.640" v="39" actId="1076"/>
        <pc:sldMkLst>
          <pc:docMk/>
          <pc:sldMk cId="386818992" sldId="296"/>
        </pc:sldMkLst>
        <pc:picChg chg="mod">
          <ac:chgData name="Nikola Sekulovski" userId="2345901e-73d2-462d-8b82-8af2d9a2a087" providerId="ADAL" clId="{029FECEF-B491-4414-BB18-067A84D483D5}" dt="2025-01-30T08:45:24.640" v="39" actId="1076"/>
          <ac:picMkLst>
            <pc:docMk/>
            <pc:sldMk cId="386818992" sldId="296"/>
            <ac:picMk id="25" creationId="{5F7D4828-68DE-8DD5-0ADB-598E53AC35C2}"/>
          </ac:picMkLst>
        </pc:picChg>
      </pc:sldChg>
      <pc:sldChg chg="modSp mod">
        <pc:chgData name="Nikola Sekulovski" userId="2345901e-73d2-462d-8b82-8af2d9a2a087" providerId="ADAL" clId="{029FECEF-B491-4414-BB18-067A84D483D5}" dt="2025-01-30T08:47:10.158" v="41" actId="20577"/>
        <pc:sldMkLst>
          <pc:docMk/>
          <pc:sldMk cId="2577812768" sldId="302"/>
        </pc:sldMkLst>
        <pc:spChg chg="mod">
          <ac:chgData name="Nikola Sekulovski" userId="2345901e-73d2-462d-8b82-8af2d9a2a087" providerId="ADAL" clId="{029FECEF-B491-4414-BB18-067A84D483D5}" dt="2025-01-30T08:47:10.158" v="41" actId="20577"/>
          <ac:spMkLst>
            <pc:docMk/>
            <pc:sldMk cId="2577812768" sldId="302"/>
            <ac:spMk id="12" creationId="{78467674-56E2-8E58-3874-746D002C58FC}"/>
          </ac:spMkLst>
        </pc:spChg>
      </pc:sldChg>
      <pc:sldChg chg="modSp mod">
        <pc:chgData name="Nikola Sekulovski" userId="2345901e-73d2-462d-8b82-8af2d9a2a087" providerId="ADAL" clId="{029FECEF-B491-4414-BB18-067A84D483D5}" dt="2025-01-30T13:06:53.868" v="491" actId="207"/>
        <pc:sldMkLst>
          <pc:docMk/>
          <pc:sldMk cId="3685967845" sldId="321"/>
        </pc:sldMkLst>
        <pc:spChg chg="mod">
          <ac:chgData name="Nikola Sekulovski" userId="2345901e-73d2-462d-8b82-8af2d9a2a087" providerId="ADAL" clId="{029FECEF-B491-4414-BB18-067A84D483D5}" dt="2025-01-30T13:06:53.868" v="491" actId="207"/>
          <ac:spMkLst>
            <pc:docMk/>
            <pc:sldMk cId="3685967845" sldId="321"/>
            <ac:spMk id="13" creationId="{0D5992F3-4CBB-F805-7E7F-9DC0EE5367CB}"/>
          </ac:spMkLst>
        </pc:spChg>
      </pc:sldChg>
      <pc:sldChg chg="delSp modSp mod">
        <pc:chgData name="Nikola Sekulovski" userId="2345901e-73d2-462d-8b82-8af2d9a2a087" providerId="ADAL" clId="{029FECEF-B491-4414-BB18-067A84D483D5}" dt="2025-01-13T16:54:24.882" v="37" actId="20577"/>
        <pc:sldMkLst>
          <pc:docMk/>
          <pc:sldMk cId="3241801107" sldId="660"/>
        </pc:sldMkLst>
        <pc:spChg chg="mod">
          <ac:chgData name="Nikola Sekulovski" userId="2345901e-73d2-462d-8b82-8af2d9a2a087" providerId="ADAL" clId="{029FECEF-B491-4414-BB18-067A84D483D5}" dt="2025-01-13T16:54:18.856" v="31" actId="20577"/>
          <ac:spMkLst>
            <pc:docMk/>
            <pc:sldMk cId="3241801107" sldId="660"/>
            <ac:spMk id="5" creationId="{DDFE8273-6E84-D4ED-5BF6-6E55E638EE51}"/>
          </ac:spMkLst>
        </pc:spChg>
        <pc:spChg chg="mod">
          <ac:chgData name="Nikola Sekulovski" userId="2345901e-73d2-462d-8b82-8af2d9a2a087" providerId="ADAL" clId="{029FECEF-B491-4414-BB18-067A84D483D5}" dt="2025-01-13T16:54:24.882" v="37" actId="20577"/>
          <ac:spMkLst>
            <pc:docMk/>
            <pc:sldMk cId="3241801107" sldId="660"/>
            <ac:spMk id="8" creationId="{A6CE2D8E-62B0-D3E5-2ADA-EA100201CA1E}"/>
          </ac:spMkLst>
        </pc:spChg>
        <pc:spChg chg="mod">
          <ac:chgData name="Nikola Sekulovski" userId="2345901e-73d2-462d-8b82-8af2d9a2a087" providerId="ADAL" clId="{029FECEF-B491-4414-BB18-067A84D483D5}" dt="2025-01-13T16:54:21.300" v="32" actId="20577"/>
          <ac:spMkLst>
            <pc:docMk/>
            <pc:sldMk cId="3241801107" sldId="660"/>
            <ac:spMk id="11" creationId="{3FAA4AEB-BF05-FDA3-9E6D-951F44C4066C}"/>
          </ac:spMkLst>
        </pc:spChg>
        <pc:grpChg chg="mod">
          <ac:chgData name="Nikola Sekulovski" userId="2345901e-73d2-462d-8b82-8af2d9a2a087" providerId="ADAL" clId="{029FECEF-B491-4414-BB18-067A84D483D5}" dt="2025-01-13T16:43:31.734" v="2" actId="1076"/>
          <ac:grpSpMkLst>
            <pc:docMk/>
            <pc:sldMk cId="3241801107" sldId="660"/>
            <ac:grpSpMk id="3" creationId="{0A6EE578-184A-BEA9-6F0E-03CB6B91810E}"/>
          </ac:grpSpMkLst>
        </pc:grpChg>
        <pc:grpChg chg="mod">
          <ac:chgData name="Nikola Sekulovski" userId="2345901e-73d2-462d-8b82-8af2d9a2a087" providerId="ADAL" clId="{029FECEF-B491-4414-BB18-067A84D483D5}" dt="2025-01-13T16:43:37.784" v="5" actId="1076"/>
          <ac:grpSpMkLst>
            <pc:docMk/>
            <pc:sldMk cId="3241801107" sldId="660"/>
            <ac:grpSpMk id="19" creationId="{02C07555-95AA-4358-7BDA-E8240E6CF583}"/>
          </ac:grpSpMkLst>
        </pc:grpChg>
        <pc:grpChg chg="mod">
          <ac:chgData name="Nikola Sekulovski" userId="2345901e-73d2-462d-8b82-8af2d9a2a087" providerId="ADAL" clId="{029FECEF-B491-4414-BB18-067A84D483D5}" dt="2025-01-13T16:43:46.279" v="7" actId="1076"/>
          <ac:grpSpMkLst>
            <pc:docMk/>
            <pc:sldMk cId="3241801107" sldId="660"/>
            <ac:grpSpMk id="24" creationId="{E4AE5124-3681-6045-E171-A02897581A44}"/>
          </ac:grpSpMkLst>
        </pc:grpChg>
      </pc:sldChg>
      <pc:sldChg chg="modSp del mod">
        <pc:chgData name="Nikola Sekulovski" userId="2345901e-73d2-462d-8b82-8af2d9a2a087" providerId="ADAL" clId="{029FECEF-B491-4414-BB18-067A84D483D5}" dt="2025-01-13T16:44:27.171" v="14" actId="2696"/>
        <pc:sldMkLst>
          <pc:docMk/>
          <pc:sldMk cId="1687250304" sldId="670"/>
        </pc:sldMkLst>
      </pc:sldChg>
      <pc:sldChg chg="delSp modSp mod">
        <pc:chgData name="Nikola Sekulovski" userId="2345901e-73d2-462d-8b82-8af2d9a2a087" providerId="ADAL" clId="{029FECEF-B491-4414-BB18-067A84D483D5}" dt="2025-01-13T16:45:28.950" v="30" actId="20577"/>
        <pc:sldMkLst>
          <pc:docMk/>
          <pc:sldMk cId="3400610934" sldId="673"/>
        </pc:sldMkLst>
        <pc:spChg chg="mod">
          <ac:chgData name="Nikola Sekulovski" userId="2345901e-73d2-462d-8b82-8af2d9a2a087" providerId="ADAL" clId="{029FECEF-B491-4414-BB18-067A84D483D5}" dt="2025-01-13T16:45:28.950" v="30" actId="20577"/>
          <ac:spMkLst>
            <pc:docMk/>
            <pc:sldMk cId="3400610934" sldId="673"/>
            <ac:spMk id="2" creationId="{622B24D6-FC48-74C7-FE23-095366399EEF}"/>
          </ac:spMkLst>
        </pc:spChg>
        <pc:spChg chg="mod">
          <ac:chgData name="Nikola Sekulovski" userId="2345901e-73d2-462d-8b82-8af2d9a2a087" providerId="ADAL" clId="{029FECEF-B491-4414-BB18-067A84D483D5}" dt="2025-01-13T16:45:17.617" v="26" actId="20577"/>
          <ac:spMkLst>
            <pc:docMk/>
            <pc:sldMk cId="3400610934" sldId="673"/>
            <ac:spMk id="5" creationId="{DDFE8273-6E84-D4ED-5BF6-6E55E638EE51}"/>
          </ac:spMkLst>
        </pc:spChg>
        <pc:spChg chg="mod">
          <ac:chgData name="Nikola Sekulovski" userId="2345901e-73d2-462d-8b82-8af2d9a2a087" providerId="ADAL" clId="{029FECEF-B491-4414-BB18-067A84D483D5}" dt="2025-01-13T16:45:22.118" v="27" actId="20577"/>
          <ac:spMkLst>
            <pc:docMk/>
            <pc:sldMk cId="3400610934" sldId="673"/>
            <ac:spMk id="11" creationId="{3FAA4AEB-BF05-FDA3-9E6D-951F44C4066C}"/>
          </ac:spMkLst>
        </pc:spChg>
      </pc:sldChg>
      <pc:sldChg chg="delSp modSp add mod">
        <pc:chgData name="Nikola Sekulovski" userId="2345901e-73d2-462d-8b82-8af2d9a2a087" providerId="ADAL" clId="{029FECEF-B491-4414-BB18-067A84D483D5}" dt="2025-01-13T16:45:03.139" v="24" actId="20577"/>
        <pc:sldMkLst>
          <pc:docMk/>
          <pc:sldMk cId="468572158" sldId="676"/>
        </pc:sldMkLst>
        <pc:spChg chg="mod">
          <ac:chgData name="Nikola Sekulovski" userId="2345901e-73d2-462d-8b82-8af2d9a2a087" providerId="ADAL" clId="{029FECEF-B491-4414-BB18-067A84D483D5}" dt="2025-01-13T16:45:03.139" v="24" actId="20577"/>
          <ac:spMkLst>
            <pc:docMk/>
            <pc:sldMk cId="468572158" sldId="676"/>
            <ac:spMk id="5" creationId="{4660CCBE-2F5D-DF59-3D3E-AE451D914DDD}"/>
          </ac:spMkLst>
        </pc:spChg>
      </pc:sldChg>
      <pc:sldChg chg="modSp new mod">
        <pc:chgData name="Nikola Sekulovski" userId="2345901e-73d2-462d-8b82-8af2d9a2a087" providerId="ADAL" clId="{029FECEF-B491-4414-BB18-067A84D483D5}" dt="2025-01-30T21:29:24.178" v="527" actId="20577"/>
        <pc:sldMkLst>
          <pc:docMk/>
          <pc:sldMk cId="2674948154" sldId="677"/>
        </pc:sldMkLst>
        <pc:spChg chg="mod">
          <ac:chgData name="Nikola Sekulovski" userId="2345901e-73d2-462d-8b82-8af2d9a2a087" providerId="ADAL" clId="{029FECEF-B491-4414-BB18-067A84D483D5}" dt="2025-01-30T13:07:16.035" v="494" actId="207"/>
          <ac:spMkLst>
            <pc:docMk/>
            <pc:sldMk cId="2674948154" sldId="677"/>
            <ac:spMk id="2" creationId="{8EDAD8B9-5D94-DE8A-DED8-14CBE35E25EA}"/>
          </ac:spMkLst>
        </pc:spChg>
        <pc:spChg chg="mod">
          <ac:chgData name="Nikola Sekulovski" userId="2345901e-73d2-462d-8b82-8af2d9a2a087" providerId="ADAL" clId="{029FECEF-B491-4414-BB18-067A84D483D5}" dt="2025-01-30T21:29:24.178" v="527" actId="20577"/>
          <ac:spMkLst>
            <pc:docMk/>
            <pc:sldMk cId="2674948154" sldId="677"/>
            <ac:spMk id="3" creationId="{9C46F8E1-5EFC-578E-05D5-1D8A90B3F3A2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2.png>
</file>

<file path=ppt/media/image2.png>
</file>

<file path=ppt/media/image21.png>
</file>

<file path=ppt/media/image22.png>
</file>

<file path=ppt/media/image4.png>
</file>

<file path=ppt/media/image43.tiff>
</file>

<file path=ppt/media/image4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E16AE5-1C58-C241-8A46-1377EBE29E69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B3E1A2-D778-C442-AB48-8F9158297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47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C78420-72E8-E74B-835B-650A0332FEF0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3553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B4F730-21D4-A8E9-81F2-9B90DD750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710F6B-3191-81BA-B216-EAC50C6E70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8FBC7A-64A2-33DB-60B5-A13AE9BAF1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BC0D8F-EEEC-647A-E120-FA39B3DA70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0306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FDEAF6-BD22-1204-1473-E210D431F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A550EE-0BA9-7642-3F02-6D1A3CD0A6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38133F-F1F4-F3CB-187D-CF8D3A322A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1682BD-9BB5-E010-CD6E-364B147F3D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1287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6603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360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3560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11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0952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B4F730-21D4-A8E9-81F2-9B90DD750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710F6B-3191-81BA-B216-EAC50C6E70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8FBC7A-64A2-33DB-60B5-A13AE9BAF1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BC0D8F-EEEC-647A-E120-FA39B3DA70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030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C790C-213B-055A-ABC5-DA540E8FEB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93404D-113B-2085-12BF-7334ED449A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4E0CE-7A41-C699-1C98-A1D3329BD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158D4-D73A-354A-BDA6-EC5840E1F192}" type="datetime1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BC645-56D9-D7AE-AD7D-43F6EA45B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0A53A-0E97-6789-7608-1DF384928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317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A036E-E110-9EEE-A4BA-5C9A7EB58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52D5EC-EEAC-1A7D-7A03-BD0B601434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D3A7B-34D4-3913-EC2B-042F479EF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31214-8B4C-4F41-966D-619BE8F1A95B}" type="datetime1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9253B-0A99-38D0-F2D6-0B715DE85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BEF35A-5E93-C5F1-4A99-249706F71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668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307819-34DC-B529-70F9-D90F0B5FDF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3E8DD7-8CFF-E9B0-939A-9EAD1F42E8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F79D74-3C85-8B9E-1583-44A1D103C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5F2F0-5D76-B64E-89B5-775814C10729}" type="datetime1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C8DA3-E276-FA75-5BEE-E0B3558BA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BF16-84ED-3C67-51AC-8445C1D55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871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A606F-5319-118C-C346-ACED9B257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BE4A1-9235-7F62-828E-1420F8B84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FB7A7-EEAA-57C1-E809-CBC5E345A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6B5D5-DE28-C440-BDF1-028B6AF1423E}" type="datetime1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648DA-1625-7F64-52E1-1C81ACF1D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7F8373-BA8E-FE15-8100-6F40B6E35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26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E0CE9-B8AA-B509-EC25-0F07066D9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F5FF76-01C9-4D2B-7315-F396CF90B6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401039-91C2-3392-3FAD-E849BAC4D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59A61-D284-0D4A-9DF0-028259DBBB4C}" type="datetime1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1D759-15B8-CA98-7B43-23F52F403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D77AAE-C1A1-50C0-8B0E-98BAE52C1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303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047E2-4270-E6D9-3C97-50EEA2533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3C5C7-C1E7-E853-6D12-6F37CF5FF7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FC5685-99B4-EC24-7C51-A730541A3A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922140-04CC-B153-59BB-B8CDA96BD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790DF-029D-C34D-AD03-BBECC054E3EF}" type="datetime1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0466F-CD6E-261F-55CE-D99D2921F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FF1ED7-3536-E937-7683-62EF893F8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060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A6C10-689E-B53C-C9B2-8B0D48D9C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5275C-72E5-19B4-EB4E-05C965DBF7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BF714-B679-362A-29CA-87611F9A73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9881A5-8F6F-8F26-F257-2D93242965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2B3E8C-F438-AF33-CABE-FDE4CCD32E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3E99C9-ADBB-D6C5-6710-156F80C0E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40892-B22B-E34F-96DA-CF8E095B4CCD}" type="datetime1">
              <a:rPr lang="en-US" smtClean="0"/>
              <a:t>7/1/2025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84482D-B530-ACDD-B4D6-F87447B13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B4BE94-4996-B4D8-70E6-CF56B96DD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411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EF23-59A3-4AF1-402E-0CEA2FDE1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C8FC82-42D8-C668-3551-4011D71AD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AC1A6-E63E-3041-AB70-8C1DE95A7079}" type="datetime1">
              <a:rPr lang="en-US" smtClean="0"/>
              <a:t>7/1/2025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CF9D48-ADE1-3BCC-8ABD-3E1105F23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4A5453-6AC0-1872-16B2-FA1FD8317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64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D0C30D-E9D9-631E-E07B-BE25AEE4B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A8405-9D8F-3545-8A13-BD90D474B687}" type="datetime1">
              <a:rPr lang="en-US" smtClean="0"/>
              <a:t>7/1/2025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E82AA2-EFCA-4C2E-BAB9-554039FAB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A083B4-6EE0-AB1C-A540-5867E6E4D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889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DA0E-3330-179B-119F-33D4180FB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6F33-818D-9F94-101F-4C0EDC229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EEBEF7-E15D-2E31-E0BB-B4945C389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36F7F7-812B-AA5E-B5C6-B2D0212E8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4E772-4490-2B47-A10A-C999148E72BF}" type="datetime1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1B7710-37CA-AC83-933A-FAB2217D0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F5BE7-DADC-B30E-31CA-AF2EB7002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587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66792-27CC-38C1-501C-473873033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77F787-F7F2-86CC-0823-48FA169E34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C004EC-3022-3EED-8891-061D0634E8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51FEC4-B6F3-8F84-153B-1C69F2125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FB597-AA40-EC49-AFE4-254F62A4BA9C}" type="datetime1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FE0C4A-05B3-167A-9112-9428A1773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AFD227-4176-9773-21AD-75C880D89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50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AB9667-5599-6838-AD95-762D8A684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5ED55C-C25C-3222-D83C-35CA5FDFB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FAF6E-18A7-A70E-05BE-F710BC6B91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90C8BE-E19A-D942-8D04-CEEB89E39449}" type="datetime1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32CB6-3DF0-FD3F-E1EF-A040F0D89C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022B07-086B-300E-C8B4-21828A3ADE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925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mailto:m.marsman@uva.n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emf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43.tif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85AC5EF-8EE6-11CC-4874-529A8CF87034}"/>
              </a:ext>
            </a:extLst>
          </p:cNvPr>
          <p:cNvSpPr/>
          <p:nvPr/>
        </p:nvSpPr>
        <p:spPr>
          <a:xfrm>
            <a:off x="-1" y="5165353"/>
            <a:ext cx="12192000" cy="1692647"/>
          </a:xfrm>
          <a:prstGeom prst="rect">
            <a:avLst/>
          </a:prstGeom>
          <a:solidFill>
            <a:srgbClr val="1F3764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7BBB73-188F-5C45-B8B5-B024412E61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338" y="474840"/>
            <a:ext cx="12192000" cy="1980441"/>
          </a:xfrm>
        </p:spPr>
        <p:txBody>
          <a:bodyPr>
            <a:noAutofit/>
          </a:bodyPr>
          <a:lstStyle/>
          <a:p>
            <a:r>
              <a:rPr lang="en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Bayesian Graphical Modeling</a:t>
            </a:r>
            <a:br>
              <a:rPr lang="nl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</a:br>
            <a:endParaRPr lang="en-NL" sz="2700" i="1" dirty="0">
              <a:solidFill>
                <a:schemeClr val="accent1">
                  <a:lumMod val="50000"/>
                </a:schemeClr>
              </a:solidFill>
              <a:latin typeface="Helvetica" pitchFamily="2" charset="0"/>
              <a:cs typeface="Times New Roman" panose="02020603050405020304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5D8F2D1-C666-AB53-C953-A207FBF9AB8E}"/>
              </a:ext>
            </a:extLst>
          </p:cNvPr>
          <p:cNvGrpSpPr/>
          <p:nvPr/>
        </p:nvGrpSpPr>
        <p:grpSpPr>
          <a:xfrm>
            <a:off x="5385507" y="5404434"/>
            <a:ext cx="4958422" cy="1352517"/>
            <a:chOff x="6086663" y="5252034"/>
            <a:chExt cx="4958422" cy="1352517"/>
          </a:xfrm>
        </p:grpSpPr>
        <p:pic>
          <p:nvPicPr>
            <p:cNvPr id="5" name="Picture 4" descr="A black background with blue circles and dots&#10;&#10;Description automatically generated">
              <a:extLst>
                <a:ext uri="{FF2B5EF4-FFF2-40B4-BE49-F238E27FC236}">
                  <a16:creationId xmlns:a16="http://schemas.microsoft.com/office/drawing/2014/main" id="{B49AD389-937A-0645-EDAD-39F0B2218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305490" y="5306034"/>
              <a:ext cx="1739595" cy="1080000"/>
            </a:xfrm>
            <a:prstGeom prst="rect">
              <a:avLst/>
            </a:prstGeom>
          </p:spPr>
        </p:pic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B6DB95D1-1083-B277-97A4-99B452B991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32136" y="5524551"/>
              <a:ext cx="1165003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7E426B3-1B69-5C40-8720-985ECA838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86663" y="5252034"/>
              <a:ext cx="868155" cy="1188000"/>
            </a:xfrm>
            <a:prstGeom prst="rect">
              <a:avLst/>
            </a:prstGeom>
          </p:spPr>
        </p:pic>
      </p:grpSp>
      <p:pic>
        <p:nvPicPr>
          <p:cNvPr id="12" name="Picture 2">
            <a:extLst>
              <a:ext uri="{FF2B5EF4-FFF2-40B4-BE49-F238E27FC236}">
                <a16:creationId xmlns:a16="http://schemas.microsoft.com/office/drawing/2014/main" id="{F70A416E-661D-992A-64FF-F2F9E77D4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7470" y="6300725"/>
            <a:ext cx="1573192" cy="456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ubtitle 2">
            <a:extLst>
              <a:ext uri="{FF2B5EF4-FFF2-40B4-BE49-F238E27FC236}">
                <a16:creationId xmlns:a16="http://schemas.microsoft.com/office/drawing/2014/main" id="{10DB2978-95A3-2651-2A14-2F7C747188B4}"/>
              </a:ext>
            </a:extLst>
          </p:cNvPr>
          <p:cNvSpPr txBox="1">
            <a:spLocks/>
          </p:cNvSpPr>
          <p:nvPr/>
        </p:nvSpPr>
        <p:spPr>
          <a:xfrm>
            <a:off x="4355119" y="2472512"/>
            <a:ext cx="3403426" cy="9887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accent2"/>
                </a:solidFill>
                <a:latin typeface="Helvetica" pitchFamily="2" charset="0"/>
                <a:cs typeface="Courier New" panose="02070309020205020404" pitchFamily="49" charset="0"/>
              </a:rPr>
              <a:t>Theory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698CE2-635C-AEA2-9AB0-E72F40E4007F}"/>
              </a:ext>
            </a:extLst>
          </p:cNvPr>
          <p:cNvSpPr txBox="1"/>
          <p:nvPr/>
        </p:nvSpPr>
        <p:spPr>
          <a:xfrm>
            <a:off x="111337" y="5380672"/>
            <a:ext cx="478015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i="1" dirty="0">
                <a:solidFill>
                  <a:srgbClr val="1F3764"/>
                </a:solidFill>
                <a:latin typeface="Helvetica" pitchFamily="2" charset="0"/>
              </a:rPr>
              <a:t>PSYNETS, July 2025</a:t>
            </a:r>
            <a:endParaRPr lang="en-NL" sz="2400" dirty="0">
              <a:solidFill>
                <a:srgbClr val="0563C1"/>
              </a:solidFill>
              <a:latin typeface="Helvetica" pitchFamily="2" charset="0"/>
              <a:cs typeface="Times New Roman" panose="02020603050405020304" pitchFamily="18" charset="0"/>
              <a:hlinkClick r:id="rId7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NL" sz="1800" dirty="0">
                <a:solidFill>
                  <a:srgbClr val="0563C1"/>
                </a:solidFill>
                <a:latin typeface="Helvetica" pitchFamily="2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m.marsman@uva.nl</a:t>
            </a:r>
            <a:r>
              <a:rPr lang="en-NL" sz="18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 </a:t>
            </a:r>
          </a:p>
          <a:p>
            <a:r>
              <a:rPr lang="en-GB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b</a:t>
            </a:r>
            <a:r>
              <a:rPr lang="en-NL" sz="18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ayesiangraphicalmodeling.com</a:t>
            </a:r>
          </a:p>
        </p:txBody>
      </p:sp>
    </p:spTree>
    <p:extLst>
      <p:ext uri="{BB962C8B-B14F-4D97-AF65-F5344CB8AC3E}">
        <p14:creationId xmlns:p14="http://schemas.microsoft.com/office/powerpoint/2010/main" val="1131232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9CF80B7-2BA2-BF28-665A-CAD52DAC8FC3}"/>
              </a:ext>
            </a:extLst>
          </p:cNvPr>
          <p:cNvSpPr txBox="1"/>
          <p:nvPr/>
        </p:nvSpPr>
        <p:spPr>
          <a:xfrm>
            <a:off x="6096000" y="3814250"/>
            <a:ext cx="61092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possible explanations: 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6096000" y="1690688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Why is the edge missing?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E792F6-2B54-85A1-43AE-CEF44B8B3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10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5701F1-7FB0-5049-9585-A527C598278C}"/>
              </a:ext>
            </a:extLst>
          </p:cNvPr>
          <p:cNvSpPr txBox="1">
            <a:spLocks/>
          </p:cNvSpPr>
          <p:nvPr/>
        </p:nvSpPr>
        <p:spPr>
          <a:xfrm>
            <a:off x="-1" y="1"/>
            <a:ext cx="12192001" cy="11559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disorder symptoms</a:t>
            </a:r>
            <a:endParaRPr lang="en-US" sz="4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7124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9CF80B7-2BA2-BF28-665A-CAD52DAC8FC3}"/>
              </a:ext>
            </a:extLst>
          </p:cNvPr>
          <p:cNvSpPr txBox="1"/>
          <p:nvPr/>
        </p:nvSpPr>
        <p:spPr>
          <a:xfrm>
            <a:off x="6096000" y="3814250"/>
            <a:ext cx="610925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possible explanations: </a:t>
            </a:r>
          </a:p>
          <a:p>
            <a:pPr marL="457200" indent="-312738">
              <a:buFont typeface="+mj-lt"/>
              <a:buAutoNum type="arabicPeriod"/>
            </a:pP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Too little information.</a:t>
            </a:r>
          </a:p>
          <a:p>
            <a:pPr marL="144462"/>
            <a:endParaRPr lang="en-US" sz="28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6096000" y="1690688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Why is the edge missing?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051704D-85E5-82F9-FB9D-7C8B29CBBBE1}"/>
              </a:ext>
            </a:extLst>
          </p:cNvPr>
          <p:cNvSpPr/>
          <p:nvPr/>
        </p:nvSpPr>
        <p:spPr>
          <a:xfrm>
            <a:off x="6689052" y="4263763"/>
            <a:ext cx="3223574" cy="485968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7148BE26-51DC-4A1B-992C-2642E97A9547}"/>
              </a:ext>
            </a:extLst>
          </p:cNvPr>
          <p:cNvSpPr/>
          <p:nvPr/>
        </p:nvSpPr>
        <p:spPr>
          <a:xfrm rot="18966289">
            <a:off x="1796960" y="3624265"/>
            <a:ext cx="2206555" cy="479062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56F8C4-A47D-0EE0-6951-15D15C1006C2}"/>
              </a:ext>
            </a:extLst>
          </p:cNvPr>
          <p:cNvCxnSpPr>
            <a:cxnSpLocks/>
            <a:stCxn id="70" idx="7"/>
          </p:cNvCxnSpPr>
          <p:nvPr/>
        </p:nvCxnSpPr>
        <p:spPr>
          <a:xfrm flipV="1">
            <a:off x="2054438" y="3080084"/>
            <a:ext cx="1670539" cy="1585790"/>
          </a:xfrm>
          <a:prstGeom prst="line">
            <a:avLst/>
          </a:prstGeom>
          <a:ln w="12700">
            <a:solidFill>
              <a:srgbClr val="588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242FB-9AB7-C690-FCA4-1C14CF756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11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6FB58AF-A4EC-D435-4722-1A9326785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disorder symptoms</a:t>
            </a:r>
          </a:p>
        </p:txBody>
      </p:sp>
    </p:spTree>
    <p:extLst>
      <p:ext uri="{BB962C8B-B14F-4D97-AF65-F5344CB8AC3E}">
        <p14:creationId xmlns:p14="http://schemas.microsoft.com/office/powerpoint/2010/main" val="3509169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9CF80B7-2BA2-BF28-665A-CAD52DAC8FC3}"/>
              </a:ext>
            </a:extLst>
          </p:cNvPr>
          <p:cNvSpPr txBox="1"/>
          <p:nvPr/>
        </p:nvSpPr>
        <p:spPr>
          <a:xfrm>
            <a:off x="6096000" y="3814250"/>
            <a:ext cx="610925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possible explanations: </a:t>
            </a:r>
          </a:p>
          <a:p>
            <a:pPr marL="457200" indent="-312738">
              <a:buFont typeface="+mj-lt"/>
              <a:buAutoNum type="arabicPeriod"/>
            </a:pP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Too little information.</a:t>
            </a:r>
          </a:p>
          <a:p>
            <a:pPr marL="457200" indent="-312738">
              <a:buFont typeface="+mj-lt"/>
              <a:buAutoNum type="arabicPeriod"/>
            </a:pP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True absence.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8D0F60B-72BF-7219-8284-A5DCC4A5D3E7}"/>
              </a:ext>
            </a:extLst>
          </p:cNvPr>
          <p:cNvSpPr/>
          <p:nvPr/>
        </p:nvSpPr>
        <p:spPr>
          <a:xfrm>
            <a:off x="6689051" y="4695050"/>
            <a:ext cx="2229661" cy="485968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6096000" y="1690688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Why is the edge missing?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03AE553-AC93-D0C8-EE71-C596720DD418}"/>
              </a:ext>
            </a:extLst>
          </p:cNvPr>
          <p:cNvSpPr/>
          <p:nvPr/>
        </p:nvSpPr>
        <p:spPr>
          <a:xfrm rot="18966289">
            <a:off x="1796960" y="3624265"/>
            <a:ext cx="2206555" cy="479062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6F7CCB-1AD3-1F50-2E48-AE59667A0E9A}"/>
              </a:ext>
            </a:extLst>
          </p:cNvPr>
          <p:cNvCxnSpPr>
            <a:cxnSpLocks/>
          </p:cNvCxnSpPr>
          <p:nvPr/>
        </p:nvCxnSpPr>
        <p:spPr>
          <a:xfrm flipV="1">
            <a:off x="2054438" y="3080084"/>
            <a:ext cx="1670539" cy="1585790"/>
          </a:xfrm>
          <a:prstGeom prst="line">
            <a:avLst/>
          </a:prstGeom>
          <a:ln w="12700">
            <a:solidFill>
              <a:srgbClr val="588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17DB94CA-1EF4-44C9-64F6-6254E20A1B94}"/>
              </a:ext>
            </a:extLst>
          </p:cNvPr>
          <p:cNvSpPr/>
          <p:nvPr/>
        </p:nvSpPr>
        <p:spPr>
          <a:xfrm rot="20991574">
            <a:off x="1617313" y="2878910"/>
            <a:ext cx="2039968" cy="479062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6862BDD-048F-D054-EAEC-2BFE238CF6F6}"/>
              </a:ext>
            </a:extLst>
          </p:cNvPr>
          <p:cNvSpPr/>
          <p:nvPr/>
        </p:nvSpPr>
        <p:spPr>
          <a:xfrm>
            <a:off x="6689052" y="4263763"/>
            <a:ext cx="3223574" cy="485968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7FE8E67-EAE1-C76B-4FC1-E51AE73FC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12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CA4CE7DF-C766-0D61-3603-6C4D5FC47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disorder symptoms</a:t>
            </a:r>
          </a:p>
        </p:txBody>
      </p:sp>
    </p:spTree>
    <p:extLst>
      <p:ext uri="{BB962C8B-B14F-4D97-AF65-F5344CB8AC3E}">
        <p14:creationId xmlns:p14="http://schemas.microsoft.com/office/powerpoint/2010/main" val="189826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5979205" y="1690688"/>
            <a:ext cx="55554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Network estimation is insufficient to determine whether an edge should be included or excluded.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37ACB1-E061-E104-E111-DF4779D6E3DD}"/>
              </a:ext>
            </a:extLst>
          </p:cNvPr>
          <p:cNvSpPr txBox="1"/>
          <p:nvPr/>
        </p:nvSpPr>
        <p:spPr>
          <a:xfrm>
            <a:off x="5979205" y="4027244"/>
            <a:ext cx="55554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Inclusion tests need to distinguish between </a:t>
            </a:r>
            <a:r>
              <a:rPr lang="en-US" sz="28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evidence of absence</a:t>
            </a: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and </a:t>
            </a:r>
            <a:r>
              <a:rPr lang="en-US" sz="28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absence of evidence</a:t>
            </a: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</a:t>
            </a:r>
            <a:endParaRPr lang="en-US" sz="2800" i="1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B558606-8BA0-DDE9-D58C-1C9C72F75C10}"/>
              </a:ext>
            </a:extLst>
          </p:cNvPr>
          <p:cNvSpPr/>
          <p:nvPr/>
        </p:nvSpPr>
        <p:spPr>
          <a:xfrm rot="18966289">
            <a:off x="1796960" y="3624265"/>
            <a:ext cx="2206555" cy="479062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38A89-7460-19E0-355E-A5C30B7A2552}"/>
              </a:ext>
            </a:extLst>
          </p:cNvPr>
          <p:cNvCxnSpPr>
            <a:cxnSpLocks/>
          </p:cNvCxnSpPr>
          <p:nvPr/>
        </p:nvCxnSpPr>
        <p:spPr>
          <a:xfrm flipV="1">
            <a:off x="2054438" y="3080084"/>
            <a:ext cx="1670539" cy="1585790"/>
          </a:xfrm>
          <a:prstGeom prst="line">
            <a:avLst/>
          </a:prstGeom>
          <a:ln w="12700">
            <a:solidFill>
              <a:srgbClr val="588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0B727AE-99CE-99B2-3FCD-44E770F5BF47}"/>
              </a:ext>
            </a:extLst>
          </p:cNvPr>
          <p:cNvSpPr/>
          <p:nvPr/>
        </p:nvSpPr>
        <p:spPr>
          <a:xfrm rot="20991574">
            <a:off x="1617313" y="2878910"/>
            <a:ext cx="2039968" cy="479062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2404961-394F-1D18-5AFF-A3F1F32F8C54}"/>
              </a:ext>
            </a:extLst>
          </p:cNvPr>
          <p:cNvSpPr/>
          <p:nvPr/>
        </p:nvSpPr>
        <p:spPr>
          <a:xfrm>
            <a:off x="7527826" y="4422890"/>
            <a:ext cx="3521174" cy="485968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66537BC-A3DE-35AE-0B96-1FA6CC152C10}"/>
              </a:ext>
            </a:extLst>
          </p:cNvPr>
          <p:cNvSpPr/>
          <p:nvPr/>
        </p:nvSpPr>
        <p:spPr>
          <a:xfrm>
            <a:off x="6740426" y="4903292"/>
            <a:ext cx="3521174" cy="486000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0C1946-96A2-13BA-8D2E-2869F40F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13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712C05-A601-E358-CE78-0FBE02FFE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take-home messages</a:t>
            </a:r>
          </a:p>
        </p:txBody>
      </p:sp>
    </p:spTree>
    <p:extLst>
      <p:ext uri="{BB962C8B-B14F-4D97-AF65-F5344CB8AC3E}">
        <p14:creationId xmlns:p14="http://schemas.microsoft.com/office/powerpoint/2010/main" val="3018311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D88457B-F880-885C-2248-EA0BEA865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89298">
            <a:off x="10310280" y="2977933"/>
            <a:ext cx="1592590" cy="1511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EAFBD98-A1A9-C883-BAB8-F6A9ED34A4D5}"/>
              </a:ext>
            </a:extLst>
          </p:cNvPr>
          <p:cNvSpPr/>
          <p:nvPr/>
        </p:nvSpPr>
        <p:spPr>
          <a:xfrm>
            <a:off x="5973650" y="3925613"/>
            <a:ext cx="5555455" cy="1789388"/>
          </a:xfrm>
          <a:prstGeom prst="rect">
            <a:avLst/>
          </a:prstGeom>
          <a:solidFill>
            <a:schemeClr val="bg1"/>
          </a:solidFill>
          <a:ln w="60325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5979205" y="1690688"/>
            <a:ext cx="55554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Network estimation is insufficient to determine whether an edge should be included or excluded.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37ACB1-E061-E104-E111-DF4779D6E3DD}"/>
              </a:ext>
            </a:extLst>
          </p:cNvPr>
          <p:cNvSpPr txBox="1"/>
          <p:nvPr/>
        </p:nvSpPr>
        <p:spPr>
          <a:xfrm>
            <a:off x="5979205" y="4027244"/>
            <a:ext cx="55554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Inclusion tests need to distinguish between </a:t>
            </a:r>
            <a:r>
              <a:rPr lang="en-US" sz="28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evidence of absence</a:t>
            </a: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and </a:t>
            </a:r>
            <a:r>
              <a:rPr lang="en-US" sz="28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absence of evidence</a:t>
            </a: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</a:t>
            </a:r>
            <a:endParaRPr lang="en-US" sz="2800" i="1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B558606-8BA0-DDE9-D58C-1C9C72F75C10}"/>
              </a:ext>
            </a:extLst>
          </p:cNvPr>
          <p:cNvSpPr/>
          <p:nvPr/>
        </p:nvSpPr>
        <p:spPr>
          <a:xfrm rot="18966289">
            <a:off x="1796960" y="3624265"/>
            <a:ext cx="2206555" cy="479062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38A89-7460-19E0-355E-A5C30B7A2552}"/>
              </a:ext>
            </a:extLst>
          </p:cNvPr>
          <p:cNvCxnSpPr>
            <a:cxnSpLocks/>
          </p:cNvCxnSpPr>
          <p:nvPr/>
        </p:nvCxnSpPr>
        <p:spPr>
          <a:xfrm flipV="1">
            <a:off x="2054438" y="3080084"/>
            <a:ext cx="1670539" cy="1585790"/>
          </a:xfrm>
          <a:prstGeom prst="line">
            <a:avLst/>
          </a:prstGeom>
          <a:ln w="12700">
            <a:solidFill>
              <a:srgbClr val="588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0B727AE-99CE-99B2-3FCD-44E770F5BF47}"/>
              </a:ext>
            </a:extLst>
          </p:cNvPr>
          <p:cNvSpPr/>
          <p:nvPr/>
        </p:nvSpPr>
        <p:spPr>
          <a:xfrm rot="20991574">
            <a:off x="1617313" y="2878910"/>
            <a:ext cx="2039968" cy="479062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2404961-394F-1D18-5AFF-A3F1F32F8C54}"/>
              </a:ext>
            </a:extLst>
          </p:cNvPr>
          <p:cNvSpPr/>
          <p:nvPr/>
        </p:nvSpPr>
        <p:spPr>
          <a:xfrm>
            <a:off x="7527826" y="4422890"/>
            <a:ext cx="3521174" cy="485968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66537BC-A3DE-35AE-0B96-1FA6CC152C10}"/>
              </a:ext>
            </a:extLst>
          </p:cNvPr>
          <p:cNvSpPr/>
          <p:nvPr/>
        </p:nvSpPr>
        <p:spPr>
          <a:xfrm>
            <a:off x="6740426" y="4903292"/>
            <a:ext cx="3521174" cy="486000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92ECE-BDC1-5C74-39DC-424F04F81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14</a:t>
            </a:fld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D5992F3-4CBB-F805-7E7F-9DC0EE536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take-home messages</a:t>
            </a:r>
          </a:p>
        </p:txBody>
      </p:sp>
    </p:spTree>
    <p:extLst>
      <p:ext uri="{BB962C8B-B14F-4D97-AF65-F5344CB8AC3E}">
        <p14:creationId xmlns:p14="http://schemas.microsoft.com/office/powerpoint/2010/main" val="3685967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D8B9-5D94-DE8A-DED8-14CBE35E2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F3864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Bayesian Inference in a Nutshell </a:t>
            </a:r>
            <a:endParaRPr lang="en-NL" dirty="0">
              <a:solidFill>
                <a:srgbClr val="1F3864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6F8E1-5EFC-578E-05D5-1D8A90B3F3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1F3864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 method of probabilistic reasoning that updates beliefs (probabilities) as new evidence (data) becomes available.</a:t>
            </a:r>
          </a:p>
          <a:p>
            <a:r>
              <a:rPr lang="en-US" dirty="0">
                <a:solidFill>
                  <a:srgbClr val="1F3864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Believed to be developed by </a:t>
            </a:r>
            <a:r>
              <a:rPr lang="en-US" b="1" dirty="0">
                <a:solidFill>
                  <a:srgbClr val="1F3864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Thomas Bayes</a:t>
            </a:r>
            <a:r>
              <a:rPr lang="en-US" dirty="0">
                <a:solidFill>
                  <a:srgbClr val="1F3864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an 18th-century English church minister. His work was later mathematically formalized and expanded by </a:t>
            </a:r>
            <a:r>
              <a:rPr lang="en-US" b="1" dirty="0">
                <a:solidFill>
                  <a:srgbClr val="1F3864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Pierre-Simon Laplace</a:t>
            </a:r>
            <a:r>
              <a:rPr lang="en-US" dirty="0">
                <a:solidFill>
                  <a:srgbClr val="1F3864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who applied it more broadly in probability theory.</a:t>
            </a:r>
          </a:p>
          <a:p>
            <a:r>
              <a:rPr lang="en-US" dirty="0">
                <a:solidFill>
                  <a:srgbClr val="1F3864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Bayesian methods have been used broadly, from science and medicine to cracking the German naval Enigma messages during WWII.</a:t>
            </a:r>
            <a:endParaRPr lang="en-NL" dirty="0">
              <a:solidFill>
                <a:srgbClr val="1F3864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8ACA51-339F-65DD-48E0-7F76620DC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948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A89E45-1905-2766-8052-D547C5391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450" y="2484159"/>
            <a:ext cx="3721100" cy="4699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978798-D62B-E5CD-464D-3A386CB07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6862A1D-0654-E729-26E7-723E10A12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</p:spTree>
    <p:extLst>
      <p:ext uri="{BB962C8B-B14F-4D97-AF65-F5344CB8AC3E}">
        <p14:creationId xmlns:p14="http://schemas.microsoft.com/office/powerpoint/2010/main" val="41399084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A89E45-1905-2766-8052-D547C5391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450" y="2484159"/>
            <a:ext cx="3721100" cy="4699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A84B5F-C5DD-CCBA-86E7-AC1BD5178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17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7FB4884-08CB-7F40-A024-C99FB971E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</p:spTree>
    <p:extLst>
      <p:ext uri="{BB962C8B-B14F-4D97-AF65-F5344CB8AC3E}">
        <p14:creationId xmlns:p14="http://schemas.microsoft.com/office/powerpoint/2010/main" val="16983252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36E322-1D62-15C7-A9F9-69DC351CE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riangle 64">
            <a:extLst>
              <a:ext uri="{FF2B5EF4-FFF2-40B4-BE49-F238E27FC236}">
                <a16:creationId xmlns:a16="http://schemas.microsoft.com/office/drawing/2014/main" id="{8327AE00-5E9F-A6DC-7D09-E4D8F96EC3A0}"/>
              </a:ext>
            </a:extLst>
          </p:cNvPr>
          <p:cNvSpPr/>
          <p:nvPr/>
        </p:nvSpPr>
        <p:spPr>
          <a:xfrm rot="20701966">
            <a:off x="3727055" y="3852281"/>
            <a:ext cx="450430" cy="1343095"/>
          </a:xfrm>
          <a:prstGeom prst="triangle">
            <a:avLst/>
          </a:prstGeom>
          <a:solidFill>
            <a:srgbClr val="150B0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DD6916-4314-CA7C-CD5E-47391EB09D9D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51A85C-FDAA-69B2-4B88-AB5030A36D42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826355-6CA4-E56D-9FBB-530BD6FDB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450" y="2484159"/>
            <a:ext cx="3721100" cy="469900"/>
          </a:xfrm>
          <a:prstGeom prst="rect">
            <a:avLst/>
          </a:prstGeom>
        </p:spPr>
      </p:pic>
      <p:pic>
        <p:nvPicPr>
          <p:cNvPr id="60" name="Picture 2" descr="The globular star cluster, NGC 1466, shows us the diversity of stars. Heavier blue stars are pulled toward the middle of the cluster.">
            <a:extLst>
              <a:ext uri="{FF2B5EF4-FFF2-40B4-BE49-F238E27FC236}">
                <a16:creationId xmlns:a16="http://schemas.microsoft.com/office/drawing/2014/main" id="{6EA300BB-38BF-E22E-7795-BC6FDF3A3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9109" y="4590896"/>
            <a:ext cx="2919545" cy="1871003"/>
          </a:xfrm>
          <a:prstGeom prst="cloud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Title 1">
            <a:extLst>
              <a:ext uri="{FF2B5EF4-FFF2-40B4-BE49-F238E27FC236}">
                <a16:creationId xmlns:a16="http://schemas.microsoft.com/office/drawing/2014/main" id="{13E77AAD-3CE7-D6DF-5D84-7B2A5063D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</p:spTree>
    <p:extLst>
      <p:ext uri="{BB962C8B-B14F-4D97-AF65-F5344CB8AC3E}">
        <p14:creationId xmlns:p14="http://schemas.microsoft.com/office/powerpoint/2010/main" val="39606746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A89E45-1905-2766-8052-D547C5391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450" y="2484159"/>
            <a:ext cx="3721100" cy="4699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A7842105-532C-A284-DB72-4C9867A07F63}"/>
              </a:ext>
            </a:extLst>
          </p:cNvPr>
          <p:cNvGrpSpPr/>
          <p:nvPr/>
        </p:nvGrpSpPr>
        <p:grpSpPr>
          <a:xfrm>
            <a:off x="6093521" y="3407904"/>
            <a:ext cx="5119618" cy="2910797"/>
            <a:chOff x="1510575" y="1684055"/>
            <a:chExt cx="5119618" cy="291079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5918D70-F9BE-5D26-9EC0-A6E2E66E6D6F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D5AB2023-EC5C-4736-B8E0-0AB4DCC8B8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E8F56C55-26E7-A84D-BA68-AB90A2308ED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4C4A5B02-57AA-493C-D5D3-BAA59F806E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4894B9AB-39F9-55A4-6553-0142F171F14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520824BE-FF60-DF3A-063C-6CFAAFBEF9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369F1AEE-B7A4-44BC-494F-571B8BCABC1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A745553-0D5D-E202-8065-F021ACACF569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59BB58D7-4658-5754-5DFB-A121CF4872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E9125C7B-7165-8253-9636-B5E51BFDF8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FE64A6F3-6FEA-6CDF-FEC3-93345227693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D9324275-06CA-B864-73A0-019F00B2DD3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E7658D27-DF85-739B-92D1-98A9BECA21D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C46393F-9074-7890-DBB1-3F9222CAB065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129D048D-939B-71A0-C001-FA53092EF59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FADF4343-02AE-F48A-099F-8161C422B9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C031E709-E4D1-66AC-94B1-14A1900DFED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133D74A2-A2D9-EAD6-4997-360E6E79826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D6829EEE-45D2-15A1-9BAA-798036A7A5E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E3E82F8-ADC0-96B8-663D-2CB17A86E2B8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F57F6249-3FA7-7E2E-37CA-83D6F5E52C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220584E-494D-5D3B-704F-D42DD970D2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FD5A7A7E-6952-4D83-99EE-456C403A7B0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51209E75-7AE6-319A-7922-E8F9BFAB66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45DC0F4C-A058-4307-E143-CEAF07C7EBF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5441007-B71E-D3EF-472E-773B3AE593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9CADDB7B-1DBC-A4D8-8E6D-B2DA111568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A942C193-FC29-6F07-4EEC-EBA58FF3D5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0058F91B-C2BB-5B86-5BC1-5ADF05422EB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FAB668E4-F39A-12E6-C2C7-51962CC24B0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17C261C-DDD8-2D99-BBE4-E7B92044D9D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74DC6F7D-96A0-A753-0EEB-8303514B596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1B53BBD3-1469-5132-F622-DD0C700B092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6247770B-1DCB-0F34-E4BC-37EAB65CFD5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F9A3155-B35E-05AA-310F-CC0EAC3EEE2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46DA280-E6BC-1681-E676-4BDAE38F84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21D400C3-5552-91DF-B29E-A6B2C8B8C4F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A0921EA-FDAA-7562-DE8B-56ADB758DC2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2778E202-159F-D285-E11E-11D14F59345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5F9B155-38F8-94ED-3162-44DEED775CF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69529EB-AEC9-4FF3-DD20-6FB5B08C88E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614E43E1-2D5B-196C-A600-50C82B32F7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959EA64F-727C-8281-9131-68AAF2F4244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83492833-7BBD-51FE-B696-01CED48BBDD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22B8DA9-53B4-FA90-A64F-21C5D3A1CB75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39A7951-1BF2-F3A5-D774-6177E8A2D768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724559-3064-64B7-7049-FD7F84B6B060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FAA8720-2ACD-ED09-1A4E-F0BDCB0D461F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F997E1C-457A-2387-05B8-BA9203158643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5B42BC-7866-52DE-EB6F-6AEDC402BF78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B48896E-0F25-7AF9-DA08-F2DC2A50FAD1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D1D9F90-4A49-1FD5-B794-0D91FC15B65C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16DFE55-37B2-E5C8-2108-5B740396E592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" name="Slide Number Placeholder 60">
            <a:extLst>
              <a:ext uri="{FF2B5EF4-FFF2-40B4-BE49-F238E27FC236}">
                <a16:creationId xmlns:a16="http://schemas.microsoft.com/office/drawing/2014/main" id="{F5584E57-3286-11EB-275B-7CF779EC1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19</a:t>
            </a:fld>
            <a:endParaRPr lang="en-US"/>
          </a:p>
        </p:txBody>
      </p:sp>
      <p:sp>
        <p:nvSpPr>
          <p:cNvPr id="63" name="Title 1">
            <a:extLst>
              <a:ext uri="{FF2B5EF4-FFF2-40B4-BE49-F238E27FC236}">
                <a16:creationId xmlns:a16="http://schemas.microsoft.com/office/drawing/2014/main" id="{9AA6AB41-5FD7-7E8D-B519-A815A6201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</p:spTree>
    <p:extLst>
      <p:ext uri="{BB962C8B-B14F-4D97-AF65-F5344CB8AC3E}">
        <p14:creationId xmlns:p14="http://schemas.microsoft.com/office/powerpoint/2010/main" val="4231599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F5301B-2C1C-DE84-0FFE-502B5E351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B24D6-FC48-74C7-FE23-095366399E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155959"/>
          </a:xfrm>
        </p:spPr>
        <p:txBody>
          <a:bodyPr>
            <a:noAutofit/>
          </a:bodyPr>
          <a:lstStyle/>
          <a:p>
            <a:r>
              <a:rPr lang="en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Session setup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2C07555-95AA-4358-7BDA-E8240E6CF583}"/>
              </a:ext>
            </a:extLst>
          </p:cNvPr>
          <p:cNvGrpSpPr/>
          <p:nvPr/>
        </p:nvGrpSpPr>
        <p:grpSpPr>
          <a:xfrm>
            <a:off x="4785480" y="2295700"/>
            <a:ext cx="2621039" cy="2532944"/>
            <a:chOff x="4115174" y="2349000"/>
            <a:chExt cx="2621039" cy="2532944"/>
          </a:xfrm>
        </p:grpSpPr>
        <p:pic>
          <p:nvPicPr>
            <p:cNvPr id="10" name="Picture 9" descr="Icon&#10;&#10;Description automatically generated">
              <a:extLst>
                <a:ext uri="{FF2B5EF4-FFF2-40B4-BE49-F238E27FC236}">
                  <a16:creationId xmlns:a16="http://schemas.microsoft.com/office/drawing/2014/main" id="{9F68FC3B-80EA-4E7A-F538-9DF0AB301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56000" y="2349000"/>
              <a:ext cx="1440000" cy="14400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FAA4AEB-BF05-FDA3-9E6D-951F44C4066C}"/>
                </a:ext>
              </a:extLst>
            </p:cNvPr>
            <p:cNvSpPr txBox="1"/>
            <p:nvPr/>
          </p:nvSpPr>
          <p:spPr>
            <a:xfrm>
              <a:off x="4115174" y="4358724"/>
              <a:ext cx="2621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Part II: Tutorial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4AE5124-3681-6045-E171-A02897581A44}"/>
              </a:ext>
            </a:extLst>
          </p:cNvPr>
          <p:cNvGrpSpPr/>
          <p:nvPr/>
        </p:nvGrpSpPr>
        <p:grpSpPr>
          <a:xfrm>
            <a:off x="8508469" y="2295700"/>
            <a:ext cx="2818400" cy="2533424"/>
            <a:chOff x="8116963" y="2349000"/>
            <a:chExt cx="2818400" cy="253342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C2650640-A1C0-382F-7ED0-9F3EAC5AE002}"/>
                </a:ext>
              </a:extLst>
            </p:cNvPr>
            <p:cNvGrpSpPr/>
            <p:nvPr/>
          </p:nvGrpSpPr>
          <p:grpSpPr>
            <a:xfrm>
              <a:off x="8116963" y="2349000"/>
              <a:ext cx="2818400" cy="2533424"/>
              <a:chOff x="7171993" y="2349000"/>
              <a:chExt cx="2818400" cy="2533424"/>
            </a:xfrm>
          </p:grpSpPr>
          <p:pic>
            <p:nvPicPr>
              <p:cNvPr id="7" name="Picture 6" descr="Icon&#10;&#10;Description automatically generated">
                <a:extLst>
                  <a:ext uri="{FF2B5EF4-FFF2-40B4-BE49-F238E27FC236}">
                    <a16:creationId xmlns:a16="http://schemas.microsoft.com/office/drawing/2014/main" id="{FF46803A-2991-AB0F-7E31-5F2CCA7F60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364865" y="2349000"/>
                <a:ext cx="1080000" cy="1080000"/>
              </a:xfrm>
              <a:prstGeom prst="rect">
                <a:avLst/>
              </a:prstGeom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6CE2D8E-62B0-D3E5-2ADA-EA100201CA1E}"/>
                  </a:ext>
                </a:extLst>
              </p:cNvPr>
              <p:cNvSpPr txBox="1"/>
              <p:nvPr/>
            </p:nvSpPr>
            <p:spPr>
              <a:xfrm>
                <a:off x="7171993" y="4359204"/>
                <a:ext cx="281840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Part III: Practical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F5DAE8FA-BAD0-0186-D71D-5D8BE26B27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667171" y="2595816"/>
              <a:ext cx="858992" cy="1260000"/>
              <a:chOff x="4110393" y="5245072"/>
              <a:chExt cx="680214" cy="1080000"/>
            </a:xfrm>
          </p:grpSpPr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EAF23011-D945-13D5-76DC-1CAC0FB7F4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r="52401"/>
              <a:stretch/>
            </p:blipFill>
            <p:spPr>
              <a:xfrm>
                <a:off x="4110393" y="5245072"/>
                <a:ext cx="514065" cy="1080000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86072A44-7DB0-AD60-B9E7-2BEE2E696AE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48293" t="48040" r="9"/>
              <a:stretch/>
            </p:blipFill>
            <p:spPr>
              <a:xfrm>
                <a:off x="4244118" y="5775815"/>
                <a:ext cx="546489" cy="549257"/>
              </a:xfrm>
              <a:prstGeom prst="rect">
                <a:avLst/>
              </a:prstGeom>
            </p:spPr>
          </p:pic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A6EE578-184A-BEA9-6F0E-03CB6B91810E}"/>
              </a:ext>
            </a:extLst>
          </p:cNvPr>
          <p:cNvGrpSpPr/>
          <p:nvPr/>
        </p:nvGrpSpPr>
        <p:grpSpPr>
          <a:xfrm>
            <a:off x="635251" y="2295700"/>
            <a:ext cx="2355068" cy="2509194"/>
            <a:chOff x="1029505" y="2349000"/>
            <a:chExt cx="2355068" cy="250919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C1AE849-4E63-E5B7-F904-FDAE19890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87135" y="2349000"/>
              <a:ext cx="1440000" cy="14400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DFE8273-6E84-D4ED-5BF6-6E55E638EE51}"/>
                </a:ext>
              </a:extLst>
            </p:cNvPr>
            <p:cNvSpPr txBox="1"/>
            <p:nvPr/>
          </p:nvSpPr>
          <p:spPr>
            <a:xfrm>
              <a:off x="1029505" y="4334974"/>
              <a:ext cx="23550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Part I: Theory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13163F-CD9F-C931-4B84-83378A2A9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3309AA-B842-06E6-C3C2-AA38AB77C141}"/>
              </a:ext>
            </a:extLst>
          </p:cNvPr>
          <p:cNvSpPr txBox="1"/>
          <p:nvPr/>
        </p:nvSpPr>
        <p:spPr>
          <a:xfrm>
            <a:off x="0" y="6488668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i="0">
                <a:solidFill>
                  <a:srgbClr val="5F7D95"/>
                </a:solidFill>
                <a:effectLst/>
                <a:latin typeface="Proxima Nova"/>
              </a:rPr>
              <a:t>image: </a:t>
            </a:r>
            <a:r>
              <a:rPr lang="en-GB" b="0" i="0" err="1">
                <a:solidFill>
                  <a:srgbClr val="5F7D95"/>
                </a:solidFill>
                <a:effectLst/>
                <a:latin typeface="Proxima Nova"/>
              </a:rPr>
              <a:t>Flaticon.com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8011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>
            <a:extLst>
              <a:ext uri="{FF2B5EF4-FFF2-40B4-BE49-F238E27FC236}">
                <a16:creationId xmlns:a16="http://schemas.microsoft.com/office/drawing/2014/main" id="{0D4C2EFC-83EE-3628-A973-67BA4CC40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50" y="2484000"/>
            <a:ext cx="4102100" cy="469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7842105-532C-A284-DB72-4C9867A07F63}"/>
              </a:ext>
            </a:extLst>
          </p:cNvPr>
          <p:cNvGrpSpPr/>
          <p:nvPr/>
        </p:nvGrpSpPr>
        <p:grpSpPr>
          <a:xfrm>
            <a:off x="6093521" y="3407904"/>
            <a:ext cx="5119618" cy="2910797"/>
            <a:chOff x="1510575" y="1684055"/>
            <a:chExt cx="5119618" cy="291079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5918D70-F9BE-5D26-9EC0-A6E2E66E6D6F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D5AB2023-EC5C-4736-B8E0-0AB4DCC8B8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E8F56C55-26E7-A84D-BA68-AB90A2308ED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4C4A5B02-57AA-493C-D5D3-BAA59F806E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4894B9AB-39F9-55A4-6553-0142F171F14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520824BE-FF60-DF3A-063C-6CFAAFBEF9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369F1AEE-B7A4-44BC-494F-571B8BCABC1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A745553-0D5D-E202-8065-F021ACACF569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59BB58D7-4658-5754-5DFB-A121CF4872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E9125C7B-7165-8253-9636-B5E51BFDF8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FE64A6F3-6FEA-6CDF-FEC3-93345227693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D9324275-06CA-B864-73A0-019F00B2DD3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E7658D27-DF85-739B-92D1-98A9BECA21D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C46393F-9074-7890-DBB1-3F9222CAB065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129D048D-939B-71A0-C001-FA53092EF59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FADF4343-02AE-F48A-099F-8161C422B9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C031E709-E4D1-66AC-94B1-14A1900DFED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133D74A2-A2D9-EAD6-4997-360E6E79826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D6829EEE-45D2-15A1-9BAA-798036A7A5E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E3E82F8-ADC0-96B8-663D-2CB17A86E2B8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F57F6249-3FA7-7E2E-37CA-83D6F5E52C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220584E-494D-5D3B-704F-D42DD970D2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FD5A7A7E-6952-4D83-99EE-456C403A7B0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51209E75-7AE6-319A-7922-E8F9BFAB66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45DC0F4C-A058-4307-E143-CEAF07C7EBF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5441007-B71E-D3EF-472E-773B3AE593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9CADDB7B-1DBC-A4D8-8E6D-B2DA111568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A942C193-FC29-6F07-4EEC-EBA58FF3D5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0058F91B-C2BB-5B86-5BC1-5ADF05422EB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FAB668E4-F39A-12E6-C2C7-51962CC24B0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17C261C-DDD8-2D99-BBE4-E7B92044D9D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74DC6F7D-96A0-A753-0EEB-8303514B596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1B53BBD3-1469-5132-F622-DD0C700B092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6247770B-1DCB-0F34-E4BC-37EAB65CFD5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F9A3155-B35E-05AA-310F-CC0EAC3EEE2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46DA280-E6BC-1681-E676-4BDAE38F84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21D400C3-5552-91DF-B29E-A6B2C8B8C4F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A0921EA-FDAA-7562-DE8B-56ADB758DC2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2778E202-159F-D285-E11E-11D14F59345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5F9B155-38F8-94ED-3162-44DEED775CF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69529EB-AEC9-4FF3-DD20-6FB5B08C88E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614E43E1-2D5B-196C-A600-50C82B32F7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959EA64F-727C-8281-9131-68AAF2F4244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83492833-7BBD-51FE-B696-01CED48BBDD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22B8DA9-53B4-FA90-A64F-21C5D3A1CB75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39A7951-1BF2-F3A5-D774-6177E8A2D768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724559-3064-64B7-7049-FD7F84B6B060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FAA8720-2ACD-ED09-1A4E-F0BDCB0D461F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F997E1C-457A-2387-05B8-BA9203158643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5B42BC-7866-52DE-EB6F-6AEDC402BF78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B48896E-0F25-7AF9-DA08-F2DC2A50FAD1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D1D9F90-4A49-1FD5-B794-0D91FC15B65C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16DFE55-37B2-E5C8-2108-5B740396E592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020EDB23-D40B-2AE8-46E2-A89F607345CF}"/>
              </a:ext>
            </a:extLst>
          </p:cNvPr>
          <p:cNvSpPr/>
          <p:nvPr/>
        </p:nvSpPr>
        <p:spPr>
          <a:xfrm>
            <a:off x="8725326" y="4855699"/>
            <a:ext cx="1195039" cy="1440879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Slide Number Placeholder 60">
            <a:extLst>
              <a:ext uri="{FF2B5EF4-FFF2-40B4-BE49-F238E27FC236}">
                <a16:creationId xmlns:a16="http://schemas.microsoft.com/office/drawing/2014/main" id="{4A0DD7EE-93D6-3242-FE5C-C71A0A29F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0719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60">
            <a:extLst>
              <a:ext uri="{FF2B5EF4-FFF2-40B4-BE49-F238E27FC236}">
                <a16:creationId xmlns:a16="http://schemas.microsoft.com/office/drawing/2014/main" id="{34996DDB-F77E-2474-3EA1-47562A8B7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50" y="2484000"/>
            <a:ext cx="4102100" cy="469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7842105-532C-A284-DB72-4C9867A07F63}"/>
              </a:ext>
            </a:extLst>
          </p:cNvPr>
          <p:cNvGrpSpPr/>
          <p:nvPr/>
        </p:nvGrpSpPr>
        <p:grpSpPr>
          <a:xfrm>
            <a:off x="6093521" y="3407904"/>
            <a:ext cx="5119618" cy="2910797"/>
            <a:chOff x="1510575" y="1684055"/>
            <a:chExt cx="5119618" cy="291079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5918D70-F9BE-5D26-9EC0-A6E2E66E6D6F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D5AB2023-EC5C-4736-B8E0-0AB4DCC8B8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E8F56C55-26E7-A84D-BA68-AB90A2308ED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4C4A5B02-57AA-493C-D5D3-BAA59F806E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4894B9AB-39F9-55A4-6553-0142F171F14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520824BE-FF60-DF3A-063C-6CFAAFBEF9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369F1AEE-B7A4-44BC-494F-571B8BCABC1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A745553-0D5D-E202-8065-F021ACACF569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59BB58D7-4658-5754-5DFB-A121CF4872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E9125C7B-7165-8253-9636-B5E51BFDF8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FE64A6F3-6FEA-6CDF-FEC3-93345227693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D9324275-06CA-B864-73A0-019F00B2DD3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E7658D27-DF85-739B-92D1-98A9BECA21D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C46393F-9074-7890-DBB1-3F9222CAB065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129D048D-939B-71A0-C001-FA53092EF59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FADF4343-02AE-F48A-099F-8161C422B9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C031E709-E4D1-66AC-94B1-14A1900DFED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133D74A2-A2D9-EAD6-4997-360E6E79826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D6829EEE-45D2-15A1-9BAA-798036A7A5E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E3E82F8-ADC0-96B8-663D-2CB17A86E2B8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F57F6249-3FA7-7E2E-37CA-83D6F5E52C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220584E-494D-5D3B-704F-D42DD970D2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FD5A7A7E-6952-4D83-99EE-456C403A7B0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51209E75-7AE6-319A-7922-E8F9BFAB66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45DC0F4C-A058-4307-E143-CEAF07C7EBF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5441007-B71E-D3EF-472E-773B3AE593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9CADDB7B-1DBC-A4D8-8E6D-B2DA111568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A942C193-FC29-6F07-4EEC-EBA58FF3D5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0058F91B-C2BB-5B86-5BC1-5ADF05422EB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FAB668E4-F39A-12E6-C2C7-51962CC24B0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17C261C-DDD8-2D99-BBE4-E7B92044D9D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74DC6F7D-96A0-A753-0EEB-8303514B596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1B53BBD3-1469-5132-F622-DD0C700B092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6247770B-1DCB-0F34-E4BC-37EAB65CFD5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F9A3155-B35E-05AA-310F-CC0EAC3EEE2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46DA280-E6BC-1681-E676-4BDAE38F84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21D400C3-5552-91DF-B29E-A6B2C8B8C4F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A0921EA-FDAA-7562-DE8B-56ADB758DC2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2778E202-159F-D285-E11E-11D14F59345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5F9B155-38F8-94ED-3162-44DEED775CF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69529EB-AEC9-4FF3-DD20-6FB5B08C88E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614E43E1-2D5B-196C-A600-50C82B32F7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959EA64F-727C-8281-9131-68AAF2F4244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83492833-7BBD-51FE-B696-01CED48BBDD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22B8DA9-53B4-FA90-A64F-21C5D3A1CB75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39A7951-1BF2-F3A5-D774-6177E8A2D768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724559-3064-64B7-7049-FD7F84B6B060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FAA8720-2ACD-ED09-1A4E-F0BDCB0D461F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F997E1C-457A-2387-05B8-BA9203158643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5B42BC-7866-52DE-EB6F-6AEDC402BF78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B48896E-0F25-7AF9-DA08-F2DC2A50FAD1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D1D9F90-4A49-1FD5-B794-0D91FC15B65C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16DFE55-37B2-E5C8-2108-5B740396E592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020EDB23-D40B-2AE8-46E2-A89F607345CF}"/>
              </a:ext>
            </a:extLst>
          </p:cNvPr>
          <p:cNvSpPr/>
          <p:nvPr/>
        </p:nvSpPr>
        <p:spPr>
          <a:xfrm>
            <a:off x="8746845" y="3354394"/>
            <a:ext cx="1195039" cy="1440879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Slide Number Placeholder 61">
            <a:extLst>
              <a:ext uri="{FF2B5EF4-FFF2-40B4-BE49-F238E27FC236}">
                <a16:creationId xmlns:a16="http://schemas.microsoft.com/office/drawing/2014/main" id="{B573A0C0-F640-B40A-0287-D2EA8B574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0042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D9990FE-9080-A368-233E-4CB53E416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300" y="2484000"/>
            <a:ext cx="4089400" cy="469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assign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weights (probabilities) to the possible structures to reflect our uncertainty about the true structure.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376263-E099-8ECF-859A-ED149FAE3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300" y="4520861"/>
            <a:ext cx="2819400" cy="469900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79D2460-97FB-A03D-D1BA-D13E8D42A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8367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5BD6D5-4791-E106-F911-9EE49A97E020}"/>
              </a:ext>
            </a:extLst>
          </p:cNvPr>
          <p:cNvSpPr txBox="1"/>
          <p:nvPr/>
        </p:nvSpPr>
        <p:spPr>
          <a:xfrm>
            <a:off x="627253" y="1675504"/>
            <a:ext cx="107265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2DFA3-BBD7-0031-2FCC-3F8336AF0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7417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4521A7-B5CB-9DB0-AE7E-09FA53FF8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1413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2191F1-849F-6BD6-9975-7F5FA8323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39" y="5332833"/>
            <a:ext cx="10073317" cy="921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9F3219-82A8-5792-369C-DFAD30D27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721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2191F1-849F-6BD6-9975-7F5FA8323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39" y="5332833"/>
            <a:ext cx="10073317" cy="9216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131F32C-071B-439A-8C65-5D41DB052B5E}"/>
              </a:ext>
            </a:extLst>
          </p:cNvPr>
          <p:cNvSpPr/>
          <p:nvPr/>
        </p:nvSpPr>
        <p:spPr>
          <a:xfrm>
            <a:off x="8390197" y="5144898"/>
            <a:ext cx="2516659" cy="646331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A83E-8E5C-44CA-C520-B17AE801B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691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2191F1-849F-6BD6-9975-7F5FA8323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39" y="5332833"/>
            <a:ext cx="10073317" cy="921600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A130D108-D195-B4D4-DEC2-51243CE85C53}"/>
              </a:ext>
            </a:extLst>
          </p:cNvPr>
          <p:cNvSpPr/>
          <p:nvPr/>
        </p:nvSpPr>
        <p:spPr>
          <a:xfrm rot="21008368">
            <a:off x="4826301" y="4942465"/>
            <a:ext cx="3695586" cy="1739900"/>
          </a:xfrm>
          <a:prstGeom prst="frame">
            <a:avLst>
              <a:gd name="adj1" fmla="val 2281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3DE7A7-B8E2-B8A2-5C47-3EC7AAC0276B}"/>
              </a:ext>
            </a:extLst>
          </p:cNvPr>
          <p:cNvSpPr txBox="1"/>
          <p:nvPr/>
        </p:nvSpPr>
        <p:spPr>
          <a:xfrm rot="21012150">
            <a:off x="4585827" y="4576923"/>
            <a:ext cx="38138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Predictive Updating Factor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0E33F-20B3-1A47-E5A8-C216A77CB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8784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3A3A20-01A8-E1D4-3779-102136AE70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95" y="5330922"/>
            <a:ext cx="11077275" cy="100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A130D108-D195-B4D4-DEC2-51243CE85C53}"/>
              </a:ext>
            </a:extLst>
          </p:cNvPr>
          <p:cNvSpPr/>
          <p:nvPr/>
        </p:nvSpPr>
        <p:spPr>
          <a:xfrm>
            <a:off x="5315814" y="5131176"/>
            <a:ext cx="3612286" cy="646332"/>
          </a:xfrm>
          <a:prstGeom prst="frame">
            <a:avLst>
              <a:gd name="adj1" fmla="val 2281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8F4F47DC-29B5-983C-5EC5-B75545123440}"/>
              </a:ext>
            </a:extLst>
          </p:cNvPr>
          <p:cNvSpPr/>
          <p:nvPr/>
        </p:nvSpPr>
        <p:spPr>
          <a:xfrm>
            <a:off x="5867399" y="5830839"/>
            <a:ext cx="3612286" cy="646332"/>
          </a:xfrm>
          <a:prstGeom prst="frame">
            <a:avLst>
              <a:gd name="adj1" fmla="val 2281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51940A-80AC-CDA6-733A-79B95CD6E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04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326984-67D7-8F08-CD3E-4DA15C18E0E6}"/>
              </a:ext>
            </a:extLst>
          </p:cNvPr>
          <p:cNvSpPr/>
          <p:nvPr/>
        </p:nvSpPr>
        <p:spPr>
          <a:xfrm>
            <a:off x="743296" y="5460999"/>
            <a:ext cx="3612804" cy="594923"/>
          </a:xfrm>
          <a:prstGeom prst="rect">
            <a:avLst/>
          </a:prstGeom>
          <a:noFill/>
          <a:ln w="50800">
            <a:solidFill>
              <a:srgbClr val="00B0F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857EF6-E763-409F-1DF9-40A743AF4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95" y="5330922"/>
            <a:ext cx="11077275" cy="10080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7298ACA-3BCD-207C-B451-A87C2A6A3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681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E8DF05-E292-E4A1-493F-A9CDA0D7E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20272-64C9-B008-5DB7-6CCB5CC7AD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155959"/>
          </a:xfrm>
        </p:spPr>
        <p:txBody>
          <a:bodyPr>
            <a:noAutofit/>
          </a:bodyPr>
          <a:lstStyle/>
          <a:p>
            <a:r>
              <a:rPr lang="en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Session setup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E7BBC37-EE02-2ECE-E14D-184108A262B0}"/>
              </a:ext>
            </a:extLst>
          </p:cNvPr>
          <p:cNvGrpSpPr/>
          <p:nvPr/>
        </p:nvGrpSpPr>
        <p:grpSpPr>
          <a:xfrm>
            <a:off x="635251" y="2295700"/>
            <a:ext cx="2435218" cy="2509194"/>
            <a:chOff x="1029505" y="2349000"/>
            <a:chExt cx="2435218" cy="250919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5BFD8AF-9EC5-4A3A-CE20-85F4D13338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87135" y="2349000"/>
              <a:ext cx="1440000" cy="14400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660CCBE-2F5D-DF59-3D3E-AE451D914DDD}"/>
                </a:ext>
              </a:extLst>
            </p:cNvPr>
            <p:cNvSpPr txBox="1"/>
            <p:nvPr/>
          </p:nvSpPr>
          <p:spPr>
            <a:xfrm>
              <a:off x="1029505" y="4334974"/>
              <a:ext cx="24352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Part I: Theory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C04CC0-B32F-CBB7-821F-4988DF7BB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D8E5B5-1FCB-58EF-E5CB-542045729EEA}"/>
              </a:ext>
            </a:extLst>
          </p:cNvPr>
          <p:cNvSpPr txBox="1"/>
          <p:nvPr/>
        </p:nvSpPr>
        <p:spPr>
          <a:xfrm>
            <a:off x="0" y="6488668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i="0">
                <a:solidFill>
                  <a:srgbClr val="5F7D95"/>
                </a:solidFill>
                <a:effectLst/>
                <a:latin typeface="Proxima Nova"/>
              </a:rPr>
              <a:t>image: </a:t>
            </a:r>
            <a:r>
              <a:rPr lang="en-GB" b="0" i="0" err="1">
                <a:solidFill>
                  <a:srgbClr val="5F7D95"/>
                </a:solidFill>
                <a:effectLst/>
                <a:latin typeface="Proxima Nova"/>
              </a:rPr>
              <a:t>Flaticon.com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5721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18A9E85-757A-0410-45EF-535236BEF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95" y="5330922"/>
            <a:ext cx="11077275" cy="10080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structure probabilities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0B1863C-A232-9D21-643C-29A635D4F5F0}"/>
              </a:ext>
            </a:extLst>
          </p:cNvPr>
          <p:cNvSpPr/>
          <p:nvPr/>
        </p:nvSpPr>
        <p:spPr>
          <a:xfrm>
            <a:off x="8928763" y="5304994"/>
            <a:ext cx="2432742" cy="443653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28B042D-C2D6-BDE0-9CF6-48BED27E9C0D}"/>
              </a:ext>
            </a:extLst>
          </p:cNvPr>
          <p:cNvSpPr/>
          <p:nvPr/>
        </p:nvSpPr>
        <p:spPr>
          <a:xfrm>
            <a:off x="9485194" y="5895269"/>
            <a:ext cx="2422576" cy="443653"/>
          </a:xfrm>
          <a:prstGeom prst="rect">
            <a:avLst/>
          </a:prstGeom>
          <a:solidFill>
            <a:srgbClr val="FFC0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459EF82-87E8-538E-9E38-3D128043B1D1}"/>
              </a:ext>
            </a:extLst>
          </p:cNvPr>
          <p:cNvGrpSpPr/>
          <p:nvPr/>
        </p:nvGrpSpPr>
        <p:grpSpPr>
          <a:xfrm>
            <a:off x="3536191" y="1748790"/>
            <a:ext cx="5119618" cy="2982542"/>
            <a:chOff x="1510575" y="1612310"/>
            <a:chExt cx="5119618" cy="2982542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1F30C9BD-EEE5-E4C3-AE17-609852FF5379}"/>
                </a:ext>
              </a:extLst>
            </p:cNvPr>
            <p:cNvSpPr/>
            <p:nvPr/>
          </p:nvSpPr>
          <p:spPr>
            <a:xfrm>
              <a:off x="4153606" y="1612310"/>
              <a:ext cx="1195039" cy="1440879"/>
            </a:xfrm>
            <a:prstGeom prst="rect">
              <a:avLst/>
            </a:prstGeom>
            <a:solidFill>
              <a:srgbClr val="00B050">
                <a:alpha val="2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A2518C23-C915-849B-32B5-6FFAA592BE83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3DA31196-C5F6-C6FF-5CA4-D64DE69FB2C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966A902B-75EB-28F1-07BA-0AA72CDDD0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5702B7A4-C112-0BA6-CC9F-39BAE0EDB7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0F139827-8EAF-2AE7-88B1-00D6BBB04BA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DB574F42-AD52-E492-F28C-612E834DBAD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0548ECD7-4C32-A5D8-BB3B-06247321DFD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AB1252AD-78C6-985D-890F-60C22572320B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76C5871D-57F3-57B1-76AE-DA6961EECBF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E0B5882A-E627-0183-9176-3F0F7BC5D0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576D13BE-1BF6-4325-5D8E-255D03056CB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40119E0E-5FEB-DBDE-24C8-B62306CE57E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8238DD83-612C-C4DD-0EB0-BEFF3E41CD1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F739943F-384E-20BE-59D5-B8DE66404786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CE920645-1510-6FA5-4789-9280D659AB2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6AA2FC3D-A03C-A9C5-A384-11310410088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6968F973-7771-0683-0149-CC66BB1302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7863A0C3-26D5-E8F2-BEA3-FF514533D7B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FB905E12-6A58-D084-D18C-A8202489C7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4A2AE080-3F6F-91DF-07C1-FF88627B7D5E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416D9C03-457A-621E-1F5D-3CAFA6EA81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E4B38F0B-D0D0-288A-DA4F-DCA672D897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06029D21-2882-7A72-95B8-AF5C8BE8814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60A4166C-7A7A-A74F-D92E-23D3484E8A6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299B0C7C-A3FD-E1A0-BCEE-89270CA7964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92E3BC8F-552C-AB57-66B0-5F0F57DC13F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0A6C7640-F2E1-9E06-9A21-70746AF7CB7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283D1728-6B10-9CCA-B26D-321C2018118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D9D6EA15-F057-606E-2D51-4D1E96064A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74FB9F76-6BC2-D71B-9A2C-37630B4C425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1AF3B26D-EDE6-3B05-118A-B8C9055F81A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203CE2C-576B-622D-A475-ED6982FA1A7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DCDF010C-3050-E807-197D-30735A1E799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A2582A69-4C78-C33B-2019-026A088722C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5DC31109-CA43-C15E-1F93-315D39AB15D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68F4A199-368C-548B-C8BA-9C3D9BA984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7E412DC3-7185-4C3F-AAC5-FBF45C00D3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DC06908E-EEA5-EA88-65E5-A203F7A3EC6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F86574C3-AAF1-C072-F016-9339FA702F1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82D98635-05E8-A002-A3EA-3482C8AB9BE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8FEE9438-F971-DC60-A836-0EF6915131B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F3743F99-D180-5AE7-86EA-51F6F0554DA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0478BEA4-C65B-1737-0AD5-D69322CD6C3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6D1A394F-27A9-22A6-23D7-B366B848A92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D5B6CEC2-B50E-7D45-D0FF-131DF258ADA9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262B0EE2-F5BB-0032-79CD-2EF6427A92A2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2CEBAE7E-DB2A-A8C4-6C58-7C0027CD38A2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C6F36C39-9137-EE35-2997-E582F9196579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224A9533-1C88-8D8E-4535-2C2C8D3A9B10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49127731-7B66-5313-3645-0F5848874343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0BC554BC-FD15-B54E-BBC4-5D3367DC94AB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6AB31607-AA3F-7B4F-2AED-91D1E971D3AF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7633EA3D-51D2-2EC4-FF9A-07C35B00929A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2A84CF18-2427-A3EA-1167-E51035DD5E1E}"/>
                </a:ext>
              </a:extLst>
            </p:cNvPr>
            <p:cNvSpPr/>
            <p:nvPr/>
          </p:nvSpPr>
          <p:spPr>
            <a:xfrm>
              <a:off x="1510575" y="2039609"/>
              <a:ext cx="5119618" cy="2171311"/>
            </a:xfrm>
            <a:prstGeom prst="rect">
              <a:avLst/>
            </a:prstGeom>
            <a:solidFill>
              <a:srgbClr val="FFC000">
                <a:alpha val="2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DBAEB0-7911-58D4-CF48-0C590E203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8792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C0539F-BDE2-64B3-B382-53EBAF91F5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B2649CC-1789-D5B5-A93D-F8A4E383CD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95" y="5330922"/>
            <a:ext cx="11077275" cy="10080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4A0D73DF-564F-3BF2-C63C-A1EEEDB90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structure probabilities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D63C81B-40B4-643E-EAD1-36337E622BB8}"/>
              </a:ext>
            </a:extLst>
          </p:cNvPr>
          <p:cNvSpPr/>
          <p:nvPr/>
        </p:nvSpPr>
        <p:spPr>
          <a:xfrm>
            <a:off x="8928763" y="5304994"/>
            <a:ext cx="2432742" cy="443653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82483AE3-D151-3214-914F-FDC60FBC3517}"/>
              </a:ext>
            </a:extLst>
          </p:cNvPr>
          <p:cNvSpPr/>
          <p:nvPr/>
        </p:nvSpPr>
        <p:spPr>
          <a:xfrm>
            <a:off x="9485194" y="5895269"/>
            <a:ext cx="2422576" cy="443653"/>
          </a:xfrm>
          <a:prstGeom prst="rect">
            <a:avLst/>
          </a:prstGeom>
          <a:solidFill>
            <a:srgbClr val="FFC0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8D9B46E-98F1-5C6B-F8B1-4E62E59D5560}"/>
              </a:ext>
            </a:extLst>
          </p:cNvPr>
          <p:cNvGrpSpPr/>
          <p:nvPr/>
        </p:nvGrpSpPr>
        <p:grpSpPr>
          <a:xfrm>
            <a:off x="3536191" y="1748790"/>
            <a:ext cx="5119618" cy="2982542"/>
            <a:chOff x="1510575" y="1612310"/>
            <a:chExt cx="5119618" cy="2982542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23093D77-1908-93B5-3A37-283FC3B53538}"/>
                </a:ext>
              </a:extLst>
            </p:cNvPr>
            <p:cNvSpPr/>
            <p:nvPr/>
          </p:nvSpPr>
          <p:spPr>
            <a:xfrm>
              <a:off x="4153606" y="1612310"/>
              <a:ext cx="1195039" cy="1440879"/>
            </a:xfrm>
            <a:prstGeom prst="rect">
              <a:avLst/>
            </a:prstGeom>
            <a:solidFill>
              <a:srgbClr val="00B050">
                <a:alpha val="2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5578C995-4148-753C-51EA-31EAC63971CA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75A6B8EE-6412-5CF5-9828-2EE586B442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61719C08-6572-F641-7D9F-68CEB54F67A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9E08A9B7-75B8-9E51-CEA5-5E40840DD1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9B234C15-0D45-C223-774F-10B6860F83D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7CEEC3BC-B328-820C-E93A-FDEF8DD701D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D14175D8-5C3E-21C8-47BD-777AEC9E6D9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0CFA3303-8B9D-35ED-1A95-15BFFD12E373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F12A7880-4C76-1D2E-70C8-999F50DF49D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968B91F3-1AA8-FFAE-2F8D-DCBF610428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2FAC2EE4-9F88-2844-27F4-C3B77C15B54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5E89900F-DAA7-0108-CBD5-8730CDC5FCF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287886BB-E796-13B8-6F69-C9FD649298E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C19C3047-A5C1-0EAD-76FE-FD70B3E8716A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59B9A4DA-F100-5A75-892A-25FBC7A124D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E0FB1DDC-8321-0E6A-2A43-8229BF8506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D97D9FAA-3753-10B5-BD36-396EB9D82B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BA78468B-FB25-7C44-66BB-E3FE02C5FE6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78089030-24E7-0593-6909-06E7FF85E7F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163483A6-D0DE-ABB2-CCE8-0648604A6169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AD1AB7AD-B966-B304-BAF7-F7966844CCB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51F6E2A0-8281-8F5B-1965-D32C9B3BDC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95170173-F77E-CA13-8216-50A010EB29F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2483C6F-3A15-3050-E21D-B71D9DACD96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08F218DF-8EC6-9D49-FA7B-BFE9CB8C940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F3BDB31E-8D7E-617D-9E32-68B9D652A10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E98570A7-B74E-E817-AB59-F07F98C7919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82DFB822-90BD-1EFB-A8D6-700F7F57C1C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188A2594-2AB6-24A7-8A78-93AD67F7A21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C7E5E926-3B55-2905-8147-3492770C759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12E1E09E-D30A-49E5-1AD2-856A710BE3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2216E00F-957C-F2CA-AF0B-7DBE1C7D937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3F0116E7-4AE2-B7B2-D312-214B305B0E3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6C699E31-A37D-F21D-4953-C21B8DF5D4A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05E0464-3821-1CD9-5702-8DE2DFA24CC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15B64E48-3150-E83E-C81F-FF3B5D8BB6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3525C438-C0D4-EBEA-6CAE-0C88E4C1DAD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32DE46FC-E85B-59ED-C0F0-F6D83042A9E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4D8E4F14-47F3-C55D-5DF5-DEE11041698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0E630BC9-19CA-3391-E1E0-507209F0E2A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80979499-0DE4-938C-7340-23EB285FC4D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CDE7CA81-E36C-34B8-32E0-545D3520D98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EBECF998-B578-8FFC-859D-02D0456F6E3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C7B56C4C-8F41-6916-BF5F-D23C3D4D9C8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D987127B-74F8-AEE6-0901-F3EEAD63FF7C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58D31653-0DCD-1E74-4F1C-CC1CDEBCAA2D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91D16495-8F80-4923-774A-51AAE4824748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593D3971-3634-D221-2225-93C0C436CDEE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62AC1A46-0728-EF22-903E-AAEBC2343CDE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982A4C91-915F-D97E-634D-4D6A3E7DDFFC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09BD30AB-73C7-39CE-6BE6-9B4A30098E0E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4F6E6549-1CAD-37C6-7E5A-84113AC580B9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832EDD3B-8224-507E-0620-770E7EBAEE14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4B359D4B-BF5B-501C-63A7-A016404DFECE}"/>
                </a:ext>
              </a:extLst>
            </p:cNvPr>
            <p:cNvSpPr/>
            <p:nvPr/>
          </p:nvSpPr>
          <p:spPr>
            <a:xfrm>
              <a:off x="1510575" y="2039609"/>
              <a:ext cx="5119618" cy="2171311"/>
            </a:xfrm>
            <a:prstGeom prst="rect">
              <a:avLst/>
            </a:prstGeom>
            <a:solidFill>
              <a:srgbClr val="FFC000">
                <a:alpha val="2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E8EAF2-3486-CA5F-4213-6B226EA4A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31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C47FEE-E188-C014-4049-CAF31CB91518}"/>
              </a:ext>
            </a:extLst>
          </p:cNvPr>
          <p:cNvSpPr txBox="1"/>
          <p:nvPr/>
        </p:nvSpPr>
        <p:spPr>
          <a:xfrm>
            <a:off x="8850601" y="4142709"/>
            <a:ext cx="3201866" cy="1015663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rgbClr val="1F3864"/>
                </a:solidFill>
                <a:latin typeface="Helvetica" pitchFamily="2" charset="0"/>
              </a:rPr>
              <a:t>Bernoulli</a:t>
            </a:r>
          </a:p>
          <a:p>
            <a:pPr algn="r"/>
            <a:r>
              <a:rPr lang="en-US" sz="2000" dirty="0">
                <a:solidFill>
                  <a:srgbClr val="1F3864"/>
                </a:solidFill>
                <a:latin typeface="Helvetica" pitchFamily="2" charset="0"/>
              </a:rPr>
              <a:t>Beta-Bernoulli</a:t>
            </a:r>
          </a:p>
          <a:p>
            <a:pPr algn="r"/>
            <a:r>
              <a:rPr lang="en-US" sz="2000" dirty="0">
                <a:solidFill>
                  <a:srgbClr val="1F3864"/>
                </a:solidFill>
                <a:latin typeface="Helvetica" pitchFamily="2" charset="0"/>
              </a:rPr>
              <a:t>Stochastic Block Model</a:t>
            </a:r>
          </a:p>
        </p:txBody>
      </p:sp>
    </p:spTree>
    <p:extLst>
      <p:ext uri="{BB962C8B-B14F-4D97-AF65-F5344CB8AC3E}">
        <p14:creationId xmlns:p14="http://schemas.microsoft.com/office/powerpoint/2010/main" val="4408617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7845D1-74D7-7406-D441-73861DBD7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423" y="5275367"/>
            <a:ext cx="8864562" cy="10800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structure probabilities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0B1863C-A232-9D21-643C-29A635D4F5F0}"/>
              </a:ext>
            </a:extLst>
          </p:cNvPr>
          <p:cNvSpPr/>
          <p:nvPr/>
        </p:nvSpPr>
        <p:spPr>
          <a:xfrm>
            <a:off x="8928763" y="5244545"/>
            <a:ext cx="282019" cy="540000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28B042D-C2D6-BDE0-9CF6-48BED27E9C0D}"/>
              </a:ext>
            </a:extLst>
          </p:cNvPr>
          <p:cNvSpPr/>
          <p:nvPr/>
        </p:nvSpPr>
        <p:spPr>
          <a:xfrm>
            <a:off x="9436100" y="5851133"/>
            <a:ext cx="266885" cy="534256"/>
          </a:xfrm>
          <a:prstGeom prst="rect">
            <a:avLst/>
          </a:prstGeom>
          <a:solidFill>
            <a:srgbClr val="FFC0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459EF82-87E8-538E-9E38-3D128043B1D1}"/>
              </a:ext>
            </a:extLst>
          </p:cNvPr>
          <p:cNvGrpSpPr/>
          <p:nvPr/>
        </p:nvGrpSpPr>
        <p:grpSpPr>
          <a:xfrm>
            <a:off x="3536191" y="1748790"/>
            <a:ext cx="5119618" cy="2982542"/>
            <a:chOff x="1510575" y="1612310"/>
            <a:chExt cx="5119618" cy="2982542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1F30C9BD-EEE5-E4C3-AE17-609852FF5379}"/>
                </a:ext>
              </a:extLst>
            </p:cNvPr>
            <p:cNvSpPr/>
            <p:nvPr/>
          </p:nvSpPr>
          <p:spPr>
            <a:xfrm>
              <a:off x="4153606" y="1612310"/>
              <a:ext cx="1195039" cy="1440879"/>
            </a:xfrm>
            <a:prstGeom prst="rect">
              <a:avLst/>
            </a:prstGeom>
            <a:solidFill>
              <a:srgbClr val="00B050">
                <a:alpha val="2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A2518C23-C915-849B-32B5-6FFAA592BE83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3DA31196-C5F6-C6FF-5CA4-D64DE69FB2C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966A902B-75EB-28F1-07BA-0AA72CDDD0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5702B7A4-C112-0BA6-CC9F-39BAE0EDB7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0F139827-8EAF-2AE7-88B1-00D6BBB04BA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DB574F42-AD52-E492-F28C-612E834DBAD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0548ECD7-4C32-A5D8-BB3B-06247321DFD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AB1252AD-78C6-985D-890F-60C22572320B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76C5871D-57F3-57B1-76AE-DA6961EECBF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E0B5882A-E627-0183-9176-3F0F7BC5D0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576D13BE-1BF6-4325-5D8E-255D03056CB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40119E0E-5FEB-DBDE-24C8-B62306CE57E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8238DD83-612C-C4DD-0EB0-BEFF3E41CD1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F739943F-384E-20BE-59D5-B8DE66404786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CE920645-1510-6FA5-4789-9280D659AB2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6AA2FC3D-A03C-A9C5-A384-11310410088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6968F973-7771-0683-0149-CC66BB1302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7863A0C3-26D5-E8F2-BEA3-FF514533D7B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FB905E12-6A58-D084-D18C-A8202489C7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4A2AE080-3F6F-91DF-07C1-FF88627B7D5E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416D9C03-457A-621E-1F5D-3CAFA6EA81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E4B38F0B-D0D0-288A-DA4F-DCA672D897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06029D21-2882-7A72-95B8-AF5C8BE8814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60A4166C-7A7A-A74F-D92E-23D3484E8A6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299B0C7C-A3FD-E1A0-BCEE-89270CA7964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92E3BC8F-552C-AB57-66B0-5F0F57DC13F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0A6C7640-F2E1-9E06-9A21-70746AF7CB7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283D1728-6B10-9CCA-B26D-321C2018118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D9D6EA15-F057-606E-2D51-4D1E96064A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74FB9F76-6BC2-D71B-9A2C-37630B4C425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1AF3B26D-EDE6-3B05-118A-B8C9055F81A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203CE2C-576B-622D-A475-ED6982FA1A7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DCDF010C-3050-E807-197D-30735A1E799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A2582A69-4C78-C33B-2019-026A088722C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5DC31109-CA43-C15E-1F93-315D39AB15D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68F4A199-368C-548B-C8BA-9C3D9BA984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7E412DC3-7185-4C3F-AAC5-FBF45C00D3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DC06908E-EEA5-EA88-65E5-A203F7A3EC6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F86574C3-AAF1-C072-F016-9339FA702F1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82D98635-05E8-A002-A3EA-3482C8AB9BE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8FEE9438-F971-DC60-A836-0EF6915131B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F3743F99-D180-5AE7-86EA-51F6F0554DA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0478BEA4-C65B-1737-0AD5-D69322CD6C3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6D1A394F-27A9-22A6-23D7-B366B848A92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D5B6CEC2-B50E-7D45-D0FF-131DF258ADA9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262B0EE2-F5BB-0032-79CD-2EF6427A92A2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2CEBAE7E-DB2A-A8C4-6C58-7C0027CD38A2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C6F36C39-9137-EE35-2997-E582F9196579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224A9533-1C88-8D8E-4535-2C2C8D3A9B10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49127731-7B66-5313-3645-0F5848874343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0BC554BC-FD15-B54E-BBC4-5D3367DC94AB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6AB31607-AA3F-7B4F-2AED-91D1E971D3AF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7633EA3D-51D2-2EC4-FF9A-07C35B00929A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2A84CF18-2427-A3EA-1167-E51035DD5E1E}"/>
                </a:ext>
              </a:extLst>
            </p:cNvPr>
            <p:cNvSpPr/>
            <p:nvPr/>
          </p:nvSpPr>
          <p:spPr>
            <a:xfrm>
              <a:off x="1510575" y="2039609"/>
              <a:ext cx="5119618" cy="2171311"/>
            </a:xfrm>
            <a:prstGeom prst="rect">
              <a:avLst/>
            </a:prstGeom>
            <a:solidFill>
              <a:srgbClr val="FFC000">
                <a:alpha val="2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38C450-0179-1CF3-B4F7-BE7E5E0C2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937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marginal likelihood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CF1273-B6B0-DAE9-F70C-70DEF90EF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6896" y="3226189"/>
            <a:ext cx="7772400" cy="80370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6578E900-7F72-67C6-1D7E-905AC54DBDCA}"/>
              </a:ext>
            </a:extLst>
          </p:cNvPr>
          <p:cNvGrpSpPr>
            <a:grpSpLocks noChangeAspect="1"/>
          </p:cNvGrpSpPr>
          <p:nvPr/>
        </p:nvGrpSpPr>
        <p:grpSpPr>
          <a:xfrm>
            <a:off x="825997" y="2328389"/>
            <a:ext cx="1824691" cy="1440000"/>
            <a:chOff x="5893200" y="2222499"/>
            <a:chExt cx="1558800" cy="1233501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A5E1266-0ED7-E7B4-7F73-317BC2F14C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5D23902-2C65-1D04-48E2-F0AD7FBA54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4533ED6-CAED-914E-2FA8-60DDCD6CDD2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6FFFD82-4899-792C-7049-ED0F16534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A6ACF711-19DE-920C-B5FE-3F0989DF0143}"/>
              </a:ext>
            </a:extLst>
          </p:cNvPr>
          <p:cNvSpPr/>
          <p:nvPr/>
        </p:nvSpPr>
        <p:spPr>
          <a:xfrm>
            <a:off x="3367017" y="3331130"/>
            <a:ext cx="3334229" cy="644895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652713-EE98-ED3A-6F45-411530DD8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423" y="5275367"/>
            <a:ext cx="8864562" cy="108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234E13A-D4AD-6980-EF5C-2B0C449279A9}"/>
              </a:ext>
            </a:extLst>
          </p:cNvPr>
          <p:cNvSpPr/>
          <p:nvPr/>
        </p:nvSpPr>
        <p:spPr>
          <a:xfrm>
            <a:off x="5372100" y="5121740"/>
            <a:ext cx="3484153" cy="644895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3828A6-5388-DD58-7040-4BA606AF1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33</a:t>
            </a:fld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AD779B5-E9FD-090B-D76A-FC0399D5FF21}"/>
              </a:ext>
            </a:extLst>
          </p:cNvPr>
          <p:cNvCxnSpPr>
            <a:cxnSpLocks/>
          </p:cNvCxnSpPr>
          <p:nvPr/>
        </p:nvCxnSpPr>
        <p:spPr>
          <a:xfrm flipV="1">
            <a:off x="10103855" y="2713829"/>
            <a:ext cx="396000" cy="6840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589CC6D-0DE7-E662-51ED-BA2969F17FF9}"/>
              </a:ext>
            </a:extLst>
          </p:cNvPr>
          <p:cNvCxnSpPr>
            <a:cxnSpLocks/>
          </p:cNvCxnSpPr>
          <p:nvPr/>
        </p:nvCxnSpPr>
        <p:spPr>
          <a:xfrm flipH="1" flipV="1">
            <a:off x="7947300" y="2679560"/>
            <a:ext cx="396000" cy="6840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BACAFBD9-4B56-D423-10F7-9AD858C794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6414" y="195882"/>
            <a:ext cx="2506881" cy="2376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B24A3F3-4440-729E-BCBC-2F355CA602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0038" y="195882"/>
            <a:ext cx="2506881" cy="23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7310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estimation: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176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189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189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189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212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197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178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204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366517" y="5856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462911" y="5858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632859" y="5856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813429" y="5856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342813" y="1462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567415" y="1464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737363" y="1462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8917933" y="1462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2011FB8-65ED-A874-97C1-381FDC9A3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2483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estimation: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176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189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189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189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212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197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178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204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856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858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856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856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462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464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462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462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C482A6-AE47-3AB2-E40F-BC3F4C208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025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estimation: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176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189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189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189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212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197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178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204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856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858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856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856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462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464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462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462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462691"/>
            <a:ext cx="2100696" cy="5030183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CECD68-92C1-9246-4EE0-EC374BCFA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000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estimation: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176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189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189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189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212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197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178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204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856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858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856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856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462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464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462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462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462692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37763" y="411508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4118766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13705" y="411508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A3524-2873-754C-2F69-41C960EB8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7607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BE00FE-C441-40BD-81F1-80E552F20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267407"/>
            <a:ext cx="7772400" cy="341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3B9359-7AF8-FD3C-4673-58775BFA5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890070"/>
            <a:ext cx="7772400" cy="34198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203D9E-AB2B-6836-BAA0-C55E3F8D3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1608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BE00FE-C441-40BD-81F1-80E552F20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267407"/>
            <a:ext cx="7772400" cy="341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3B9359-7AF8-FD3C-4673-58775BFA5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890070"/>
            <a:ext cx="7772400" cy="34198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C8DC039-7926-8E2B-E68E-1EBEFB23F2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1250" y="3968750"/>
            <a:ext cx="7429500" cy="17145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E274CE-788F-E5D3-F6C7-4E06CF58B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607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E4E89-A9D7-A097-6FD5-53F60284F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fundamental questions in network analysis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736E471-21D8-F79C-9421-0BA24E26C43E}"/>
              </a:ext>
            </a:extLst>
          </p:cNvPr>
          <p:cNvGrpSpPr>
            <a:grpSpLocks noChangeAspect="1"/>
          </p:cNvGrpSpPr>
          <p:nvPr/>
        </p:nvGrpSpPr>
        <p:grpSpPr>
          <a:xfrm>
            <a:off x="3593179" y="3857710"/>
            <a:ext cx="2047227" cy="1620000"/>
            <a:chOff x="5893200" y="2222499"/>
            <a:chExt cx="1558800" cy="1233501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F53B301-2898-18CD-4349-3E8824BA12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8BF5419-D817-C74F-BD9D-98E036ED9694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141EA41-1DE1-464C-76BC-2D6E954200B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DD14C79-4F50-06BE-11BC-194B16311A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4A7EE2C-BF4C-CC79-6D24-9F51F930841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3BDC07-D59B-74E5-FA8D-A21EB35F1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899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BE00FE-C441-40BD-81F1-80E552F20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267407"/>
            <a:ext cx="7772400" cy="341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3B9359-7AF8-FD3C-4673-58775BFA5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890070"/>
            <a:ext cx="7772400" cy="34198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FAB1588-3524-2961-42DE-854973C193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9600" y="3967200"/>
            <a:ext cx="7632700" cy="18669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D82912-34D7-3D60-A83D-ED6C480DC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971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303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316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316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316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339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324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305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331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366518" y="5983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462912" y="5985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632860" y="5983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813430" y="5983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342814" y="1589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567416" y="1591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737364" y="1589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8917934" y="1589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 odds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A57A45-D8D1-C0D3-E5C6-8DA78BCD1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1738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303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316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316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316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339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324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305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331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366518" y="5983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462912" y="5985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632860" y="5983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813430" y="5983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342814" y="1589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567416" y="1591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737364" y="1589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8917934" y="1589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419711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4200796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420437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 odds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8837D1-70D4-251C-0457-B35D0CE08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07" y="4396674"/>
            <a:ext cx="533400" cy="3937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1" y="4242087"/>
            <a:ext cx="8733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65982D-3C17-D759-9404-4487AA08F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07" y="3489820"/>
            <a:ext cx="546100" cy="4064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2" y="3300300"/>
            <a:ext cx="873340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4204000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FB27F-437B-62E8-8ED1-23063E85A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7532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694200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 odds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0" y="4242087"/>
            <a:ext cx="7920239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2" y="3300300"/>
            <a:ext cx="7923108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705066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7A4F1BE-17CE-F8D3-7EB3-4085D8264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96" y="4363138"/>
            <a:ext cx="7658100" cy="4699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6FDECEB-4C84-777C-F419-0E7B2D8EE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507" y="3389067"/>
            <a:ext cx="7658100" cy="4699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6F601B1-DB85-95E0-1CE8-8ACD19D8D422}"/>
              </a:ext>
            </a:extLst>
          </p:cNvPr>
          <p:cNvSpPr txBox="1"/>
          <p:nvPr/>
        </p:nvSpPr>
        <p:spPr>
          <a:xfrm>
            <a:off x="2342814" y="1589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5404596-03AD-9C08-D5AA-7D0537829B92}"/>
              </a:ext>
            </a:extLst>
          </p:cNvPr>
          <p:cNvSpPr txBox="1"/>
          <p:nvPr/>
        </p:nvSpPr>
        <p:spPr>
          <a:xfrm>
            <a:off x="4567416" y="1591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DA78B27-8815-6AFD-11F6-2E027AEE0A3A}"/>
              </a:ext>
            </a:extLst>
          </p:cNvPr>
          <p:cNvSpPr txBox="1"/>
          <p:nvPr/>
        </p:nvSpPr>
        <p:spPr>
          <a:xfrm>
            <a:off x="6737364" y="1589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127E292-F2F1-BE37-5DFB-A11CF2DFDB9F}"/>
              </a:ext>
            </a:extLst>
          </p:cNvPr>
          <p:cNvSpPr txBox="1"/>
          <p:nvPr/>
        </p:nvSpPr>
        <p:spPr>
          <a:xfrm>
            <a:off x="8917934" y="1589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84900F-F450-4BC4-7BC9-2FDE8DD621F9}"/>
              </a:ext>
            </a:extLst>
          </p:cNvPr>
          <p:cNvSpPr/>
          <p:nvPr/>
        </p:nvSpPr>
        <p:spPr>
          <a:xfrm>
            <a:off x="1772736" y="5869839"/>
            <a:ext cx="2100696" cy="705066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FC07E41-2DD5-CC75-6FE4-856AE2313B09}"/>
              </a:ext>
            </a:extLst>
          </p:cNvPr>
          <p:cNvSpPr/>
          <p:nvPr/>
        </p:nvSpPr>
        <p:spPr>
          <a:xfrm>
            <a:off x="3980611" y="5869838"/>
            <a:ext cx="2100696" cy="708745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B3F40B3-4344-E5EE-6DC0-21BC097EECB4}"/>
              </a:ext>
            </a:extLst>
          </p:cNvPr>
          <p:cNvSpPr/>
          <p:nvPr/>
        </p:nvSpPr>
        <p:spPr>
          <a:xfrm>
            <a:off x="8376899" y="5869837"/>
            <a:ext cx="2100696" cy="712327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C712C53-DD69-18B7-90CE-3B4F8D380AF1}"/>
              </a:ext>
            </a:extLst>
          </p:cNvPr>
          <p:cNvSpPr/>
          <p:nvPr/>
        </p:nvSpPr>
        <p:spPr>
          <a:xfrm>
            <a:off x="6178755" y="5869838"/>
            <a:ext cx="2100696" cy="711950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8CF1066-0000-3895-46B1-98CFACD2CF56}"/>
              </a:ext>
            </a:extLst>
          </p:cNvPr>
          <p:cNvSpPr txBox="1"/>
          <p:nvPr/>
        </p:nvSpPr>
        <p:spPr>
          <a:xfrm>
            <a:off x="2366518" y="5983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55591BF-1BF5-E6CC-011A-75161A824C8A}"/>
              </a:ext>
            </a:extLst>
          </p:cNvPr>
          <p:cNvSpPr txBox="1"/>
          <p:nvPr/>
        </p:nvSpPr>
        <p:spPr>
          <a:xfrm>
            <a:off x="4462912" y="5985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AF2BF74-9F3F-0047-0D28-26E767122DA7}"/>
              </a:ext>
            </a:extLst>
          </p:cNvPr>
          <p:cNvSpPr txBox="1"/>
          <p:nvPr/>
        </p:nvSpPr>
        <p:spPr>
          <a:xfrm>
            <a:off x="6632860" y="5983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608AA3F-1C10-A01A-69B7-DF99A3ED8B48}"/>
              </a:ext>
            </a:extLst>
          </p:cNvPr>
          <p:cNvSpPr txBox="1"/>
          <p:nvPr/>
        </p:nvSpPr>
        <p:spPr>
          <a:xfrm>
            <a:off x="8813430" y="5983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915274-DDCE-A646-289D-B0EB6B526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8885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5869839"/>
            <a:ext cx="2100696" cy="705066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5869838"/>
            <a:ext cx="2100696" cy="708745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5869837"/>
            <a:ext cx="2100696" cy="712327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 odds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0" y="4242087"/>
            <a:ext cx="23576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1" y="3300300"/>
            <a:ext cx="2360509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5869838"/>
            <a:ext cx="2100696" cy="711950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5DB61C-A247-B463-FC69-D1E7CAEB39AE}"/>
              </a:ext>
            </a:extLst>
          </p:cNvPr>
          <p:cNvSpPr txBox="1"/>
          <p:nvPr/>
        </p:nvSpPr>
        <p:spPr>
          <a:xfrm>
            <a:off x="2366518" y="5983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A37D4D-CBBB-62A9-5BC3-EDAF601545AF}"/>
              </a:ext>
            </a:extLst>
          </p:cNvPr>
          <p:cNvSpPr txBox="1"/>
          <p:nvPr/>
        </p:nvSpPr>
        <p:spPr>
          <a:xfrm>
            <a:off x="4462912" y="5985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42841C-5668-89C4-4ED6-D7D25FCD0CAA}"/>
              </a:ext>
            </a:extLst>
          </p:cNvPr>
          <p:cNvSpPr txBox="1"/>
          <p:nvPr/>
        </p:nvSpPr>
        <p:spPr>
          <a:xfrm>
            <a:off x="6632860" y="5983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553CE5-C9EA-5B76-C89B-B09B5B093F50}"/>
              </a:ext>
            </a:extLst>
          </p:cNvPr>
          <p:cNvSpPr txBox="1"/>
          <p:nvPr/>
        </p:nvSpPr>
        <p:spPr>
          <a:xfrm>
            <a:off x="8813430" y="5983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1C59DF7-33D8-14A2-296F-5D2C3E0A3A74}"/>
              </a:ext>
            </a:extLst>
          </p:cNvPr>
          <p:cNvSpPr/>
          <p:nvPr/>
        </p:nvSpPr>
        <p:spPr>
          <a:xfrm>
            <a:off x="3974296" y="1544722"/>
            <a:ext cx="2100696" cy="694200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835F22-46DE-6AEA-6D8E-899DB072FFD6}"/>
              </a:ext>
            </a:extLst>
          </p:cNvPr>
          <p:cNvSpPr/>
          <p:nvPr/>
        </p:nvSpPr>
        <p:spPr>
          <a:xfrm>
            <a:off x="1780813" y="1544722"/>
            <a:ext cx="2100696" cy="705066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409AA5B-9B16-680E-09BA-4851E0C2425D}"/>
              </a:ext>
            </a:extLst>
          </p:cNvPr>
          <p:cNvSpPr/>
          <p:nvPr/>
        </p:nvSpPr>
        <p:spPr>
          <a:xfrm>
            <a:off x="6170568" y="1546313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F800DDA-4801-EB2D-310D-0EB8726E3927}"/>
              </a:ext>
            </a:extLst>
          </p:cNvPr>
          <p:cNvSpPr/>
          <p:nvPr/>
        </p:nvSpPr>
        <p:spPr>
          <a:xfrm>
            <a:off x="8364051" y="1546172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50897D-3CEF-38D9-36D8-BC9AFE07A545}"/>
              </a:ext>
            </a:extLst>
          </p:cNvPr>
          <p:cNvSpPr txBox="1"/>
          <p:nvPr/>
        </p:nvSpPr>
        <p:spPr>
          <a:xfrm>
            <a:off x="2342814" y="1589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9569C77-CF50-2581-6295-03C16265293A}"/>
              </a:ext>
            </a:extLst>
          </p:cNvPr>
          <p:cNvSpPr txBox="1"/>
          <p:nvPr/>
        </p:nvSpPr>
        <p:spPr>
          <a:xfrm>
            <a:off x="4567416" y="1591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3BD1343-8471-2BA1-CD85-EB0833CBB590}"/>
              </a:ext>
            </a:extLst>
          </p:cNvPr>
          <p:cNvSpPr txBox="1"/>
          <p:nvPr/>
        </p:nvSpPr>
        <p:spPr>
          <a:xfrm>
            <a:off x="6737364" y="1589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F08B61-E4A5-88FE-5C4E-2813E5AA7019}"/>
              </a:ext>
            </a:extLst>
          </p:cNvPr>
          <p:cNvSpPr txBox="1"/>
          <p:nvPr/>
        </p:nvSpPr>
        <p:spPr>
          <a:xfrm>
            <a:off x="8917934" y="1589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275C597-646F-38F7-D608-3856696FE2FA}"/>
              </a:ext>
            </a:extLst>
          </p:cNvPr>
          <p:cNvSpPr txBox="1"/>
          <p:nvPr/>
        </p:nvSpPr>
        <p:spPr>
          <a:xfrm>
            <a:off x="-190500" y="723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E08D0251-5060-92DF-83AE-A722A0543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545" y="3434470"/>
            <a:ext cx="2235200" cy="4699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38AE5D7-8166-B53E-7322-66E1B14DA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545" y="4363138"/>
            <a:ext cx="2235200" cy="4699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D7CD6BF-849C-B033-3925-50E6346D89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0500" y="3609816"/>
            <a:ext cx="2159000" cy="10922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B8C01F-6A2D-1136-0B46-11ABC9A47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7859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303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316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316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316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339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324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305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331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983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985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983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983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589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591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589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589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419711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4200796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420437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 odds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8837D1-70D4-251C-0457-B35D0CE08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07" y="4396674"/>
            <a:ext cx="533400" cy="3937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1" y="4242087"/>
            <a:ext cx="8733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65982D-3C17-D759-9404-4487AA08F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07" y="3489820"/>
            <a:ext cx="546100" cy="4064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2" y="3300300"/>
            <a:ext cx="873340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4204000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6D4C7-CED7-A2E8-85F5-AF2BAF19A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9955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983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985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983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983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589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591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589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589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694200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5869839"/>
            <a:ext cx="2100696" cy="705066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5869838"/>
            <a:ext cx="2100696" cy="708745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5869837"/>
            <a:ext cx="2100696" cy="712327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 odds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8837D1-70D4-251C-0457-B35D0CE08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07" y="4396674"/>
            <a:ext cx="533400" cy="3937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1" y="4242087"/>
            <a:ext cx="8733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65982D-3C17-D759-9404-4487AA08F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07" y="3489820"/>
            <a:ext cx="546100" cy="4064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2" y="3300300"/>
            <a:ext cx="873340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705066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5869838"/>
            <a:ext cx="2100696" cy="711950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F9F8561-8176-56E5-2573-C635B929BE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0599" y="3463927"/>
            <a:ext cx="7772400" cy="45075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F7D4828-68DE-8DD5-0ADB-598E53AC35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0599" y="4368524"/>
            <a:ext cx="7978385" cy="450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16BF83-0AED-F7CC-0109-D89AFEC04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1899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983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985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983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983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589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591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589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589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694200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5869839"/>
            <a:ext cx="2100696" cy="705066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5869838"/>
            <a:ext cx="2100696" cy="708745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5869837"/>
            <a:ext cx="2100696" cy="712327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 odds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0" y="4242087"/>
            <a:ext cx="39705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1" y="3300300"/>
            <a:ext cx="3970539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705066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5869838"/>
            <a:ext cx="2100696" cy="711950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1F57AA-7404-AD93-D4B0-10F8A8F8B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807" y="4359145"/>
            <a:ext cx="3721100" cy="469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074362-1C49-D2FF-3FF1-67D2FE780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480" y="3461589"/>
            <a:ext cx="3721100" cy="469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98D626-6ADD-00F6-BA2E-A52702F378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4895" y="3587683"/>
            <a:ext cx="5092700" cy="1092200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BB908E3-55B1-6414-47B5-2AD8FCEA4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03242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 factor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764FAE1-9755-3518-42AF-D065A4CF1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900" y="1784350"/>
            <a:ext cx="7442200" cy="13843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8467674-56E2-8E58-3874-746D002C58FC}"/>
              </a:ext>
            </a:extLst>
          </p:cNvPr>
          <p:cNvSpPr txBox="1"/>
          <p:nvPr/>
        </p:nvSpPr>
        <p:spPr>
          <a:xfrm>
            <a:off x="1365250" y="4266837"/>
            <a:ext cx="94615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data are 4.6 times more likely under structures that include an edge between variables 1 and 2!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57DE66-F65D-00C8-077C-2C0F09B26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81276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 factor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764FAE1-9755-3518-42AF-D065A4CF1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900" y="1784350"/>
            <a:ext cx="7442200" cy="13843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8467674-56E2-8E58-3874-746D002C58FC}"/>
              </a:ext>
            </a:extLst>
          </p:cNvPr>
          <p:cNvSpPr txBox="1"/>
          <p:nvPr/>
        </p:nvSpPr>
        <p:spPr>
          <a:xfrm>
            <a:off x="355600" y="3822700"/>
            <a:ext cx="412484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0070C0"/>
                </a:solidFill>
                <a:latin typeface="Helvetica" pitchFamily="2" charset="0"/>
              </a:rPr>
              <a:t>Evidence of presence</a:t>
            </a:r>
          </a:p>
          <a:p>
            <a:endParaRPr lang="en-US" sz="3200">
              <a:solidFill>
                <a:srgbClr val="00B0F0"/>
              </a:solidFill>
              <a:latin typeface="Helvetica" pitchFamily="2" charset="0"/>
            </a:endParaRPr>
          </a:p>
          <a:p>
            <a:r>
              <a:rPr lang="en-US" sz="3200">
                <a:solidFill>
                  <a:schemeClr val="accent2"/>
                </a:solidFill>
                <a:latin typeface="Helvetica" pitchFamily="2" charset="0"/>
              </a:rPr>
              <a:t>Evidence of absence</a:t>
            </a:r>
          </a:p>
          <a:p>
            <a:endParaRPr lang="en-US" sz="3200">
              <a:solidFill>
                <a:srgbClr val="00B0F0"/>
              </a:solidFill>
              <a:latin typeface="Helvetica" pitchFamily="2" charset="0"/>
            </a:endParaRPr>
          </a:p>
          <a:p>
            <a:r>
              <a:rPr lang="en-US" sz="320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Weak evidence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20F9F3-C9C6-CB93-0EEB-846DE8AA1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6850" y="5828536"/>
            <a:ext cx="3530600" cy="469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287FE7-A0F6-4953-F0BB-70D78083F7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6850" y="3992288"/>
            <a:ext cx="2044700" cy="406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FE06FB-23A8-1022-E5A5-F2ADCD7194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6850" y="4865022"/>
            <a:ext cx="2501900" cy="4699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277966-4DB6-D86D-A6A9-F3F9D0673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8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063D7-84F4-1C9B-0041-6988123FB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3594" y="2123799"/>
            <a:ext cx="5257800" cy="5200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Is there an effect?</a:t>
            </a:r>
          </a:p>
          <a:p>
            <a:pPr marL="0" indent="0">
              <a:buNone/>
            </a:pPr>
            <a:endParaRPr lang="en-US" sz="360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1758E1B-05A6-3166-4945-3458669781CF}"/>
              </a:ext>
            </a:extLst>
          </p:cNvPr>
          <p:cNvGrpSpPr>
            <a:grpSpLocks noChangeAspect="1"/>
          </p:cNvGrpSpPr>
          <p:nvPr/>
        </p:nvGrpSpPr>
        <p:grpSpPr>
          <a:xfrm>
            <a:off x="1412186" y="2955910"/>
            <a:ext cx="2047226" cy="1620000"/>
            <a:chOff x="5893200" y="2222499"/>
            <a:chExt cx="1558800" cy="1233501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C2A8D40-EABC-1BC2-1836-B943CD104C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4CE34F3-3700-D81D-D295-B0DA0C321C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3BD45C9-BAD2-64DC-271A-6E211F4143B4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D159920-2DD7-332C-1F6F-F922377C306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E784340-3D42-AE3D-899A-E094BDF570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9ED41DF-820E-0B77-4CEE-048DD2E1EC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A922D04-B800-4277-DF68-A0DE04966C9B}"/>
              </a:ext>
            </a:extLst>
          </p:cNvPr>
          <p:cNvGrpSpPr>
            <a:grpSpLocks noChangeAspect="1"/>
          </p:cNvGrpSpPr>
          <p:nvPr/>
        </p:nvGrpSpPr>
        <p:grpSpPr>
          <a:xfrm>
            <a:off x="3593179" y="3857710"/>
            <a:ext cx="2047227" cy="1620000"/>
            <a:chOff x="5893200" y="2222499"/>
            <a:chExt cx="1558800" cy="1233501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8CC878A-44DC-FC25-16F2-977C31B75D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72E6299-AC1B-08D4-D535-5B21F828AC8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618129C-8FBF-B19B-C580-243F7E5F3BA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29CF71C-93F8-A6C3-6E5F-E5BD0CCCA6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ED3D996-9EE9-9254-F64F-1320D1D339A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7F0D0-9B25-CDDD-C11A-7862A8F3D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1BC1889-1E75-C22E-51D0-9DA11E9FD49A}"/>
              </a:ext>
            </a:extLst>
          </p:cNvPr>
          <p:cNvSpPr txBox="1">
            <a:spLocks/>
          </p:cNvSpPr>
          <p:nvPr/>
        </p:nvSpPr>
        <p:spPr>
          <a:xfrm>
            <a:off x="-1" y="1"/>
            <a:ext cx="12192001" cy="11559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fundamental questions in network analysis</a:t>
            </a:r>
            <a:endParaRPr lang="en-US" sz="4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2533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83845" y="2120596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395873" y="1133865"/>
              <a:ext cx="6412847" cy="5144839"/>
              <a:chOff x="4861822" y="1197653"/>
              <a:chExt cx="6412847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31405" y="1197653"/>
                <a:ext cx="1236308" cy="1116000"/>
                <a:chOff x="5129614" y="1008542"/>
                <a:chExt cx="1236308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129614" y="1246022"/>
                  <a:ext cx="1236308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61822" y="2915400"/>
                <a:ext cx="1187248" cy="1116000"/>
                <a:chOff x="5077942" y="1110142"/>
                <a:chExt cx="1187248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077942" y="1334922"/>
                  <a:ext cx="1187248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587265" y="5226491"/>
                <a:ext cx="1322746" cy="1116000"/>
                <a:chOff x="5099095" y="1160942"/>
                <a:chExt cx="1322746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099095" y="1436524"/>
                  <a:ext cx="1322746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27167" y="1373022"/>
                  <a:ext cx="815796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087421" y="3959279"/>
                <a:ext cx="1187248" cy="1116000"/>
                <a:chOff x="5061081" y="1197977"/>
                <a:chExt cx="1187248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061081" y="1549783"/>
                  <a:ext cx="1187248" cy="40369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283800" y="1269753"/>
                  <a:ext cx="927932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DA65EEB9-0764-0BB6-2F34-5F27C67E9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Quiz: Why are edges missing?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1AC86D-F2C0-F58C-0F3D-4DC4200EE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07964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50FF5919-0AA2-7054-CDC1-848FC7FF91EB}"/>
              </a:ext>
            </a:extLst>
          </p:cNvPr>
          <p:cNvGrpSpPr>
            <a:grpSpLocks noChangeAspect="1"/>
          </p:cNvGrpSpPr>
          <p:nvPr/>
        </p:nvGrpSpPr>
        <p:grpSpPr>
          <a:xfrm>
            <a:off x="6687212" y="2120596"/>
            <a:ext cx="4820943" cy="3600000"/>
            <a:chOff x="2451100" y="1014039"/>
            <a:chExt cx="7024114" cy="524510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E0509D92-94C0-CE9C-5C14-06C1358F98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559" r="1"/>
            <a:stretch/>
          </p:blipFill>
          <p:spPr>
            <a:xfrm>
              <a:off x="2451100" y="1014039"/>
              <a:ext cx="7024114" cy="5245100"/>
            </a:xfrm>
            <a:prstGeom prst="rect">
              <a:avLst/>
            </a:prstGeom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4B6895E-7673-7698-AA76-ECFCC393DF45}"/>
                </a:ext>
              </a:extLst>
            </p:cNvPr>
            <p:cNvGrpSpPr/>
            <p:nvPr/>
          </p:nvGrpSpPr>
          <p:grpSpPr>
            <a:xfrm>
              <a:off x="2745526" y="1108465"/>
              <a:ext cx="6441245" cy="5144838"/>
              <a:chOff x="4861976" y="1197653"/>
              <a:chExt cx="6441245" cy="5144838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880F4AE5-DD3B-4C37-4E39-8E6C8697168E}"/>
                  </a:ext>
                </a:extLst>
              </p:cNvPr>
              <p:cNvGrpSpPr/>
              <p:nvPr/>
            </p:nvGrpSpPr>
            <p:grpSpPr>
              <a:xfrm>
                <a:off x="6631567" y="1197653"/>
                <a:ext cx="1235986" cy="1116000"/>
                <a:chOff x="5129776" y="1008542"/>
                <a:chExt cx="1235986" cy="1116000"/>
              </a:xfrm>
            </p:grpSpPr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024EC207-C6D3-8C84-5E3A-EABB783D6C1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959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04FE15A9-CAFA-A555-24BE-DE521EAA082F}"/>
                    </a:ext>
                  </a:extLst>
                </p:cNvPr>
                <p:cNvSpPr txBox="1"/>
                <p:nvPr/>
              </p:nvSpPr>
              <p:spPr>
                <a:xfrm>
                  <a:off x="5129776" y="1246023"/>
                  <a:ext cx="1235986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AA3C4E2F-CA56-7082-0BBE-D5902F0916A8}"/>
                  </a:ext>
                </a:extLst>
              </p:cNvPr>
              <p:cNvGrpSpPr/>
              <p:nvPr/>
            </p:nvGrpSpPr>
            <p:grpSpPr>
              <a:xfrm>
                <a:off x="4861976" y="2915400"/>
                <a:ext cx="1186941" cy="1116000"/>
                <a:chOff x="5078096" y="1110142"/>
                <a:chExt cx="1186941" cy="1116000"/>
              </a:xfrm>
            </p:grpSpPr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674032F9-C083-C5B5-AEAA-656DD2603A9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DD15F516-0994-8DF5-BD37-DD984EC634EA}"/>
                    </a:ext>
                  </a:extLst>
                </p:cNvPr>
                <p:cNvSpPr txBox="1"/>
                <p:nvPr/>
              </p:nvSpPr>
              <p:spPr>
                <a:xfrm>
                  <a:off x="5078096" y="1334924"/>
                  <a:ext cx="1186941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7B4E403D-38B0-E9FE-9A0E-DF159DA52494}"/>
                  </a:ext>
                </a:extLst>
              </p:cNvPr>
              <p:cNvGrpSpPr/>
              <p:nvPr/>
            </p:nvGrpSpPr>
            <p:grpSpPr>
              <a:xfrm>
                <a:off x="5587436" y="5226491"/>
                <a:ext cx="1322404" cy="1116000"/>
                <a:chOff x="5099266" y="1160942"/>
                <a:chExt cx="1322404" cy="1116000"/>
              </a:xfrm>
            </p:grpSpPr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2B747390-56CF-75FD-B0EB-ADBAB7E7777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A0A08FF0-79ED-D303-9F98-9B05E6864E0B}"/>
                    </a:ext>
                  </a:extLst>
                </p:cNvPr>
                <p:cNvSpPr txBox="1"/>
                <p:nvPr/>
              </p:nvSpPr>
              <p:spPr>
                <a:xfrm>
                  <a:off x="5099266" y="1436522"/>
                  <a:ext cx="1322404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3F4F9C9-8091-00BD-A6B5-D0EFA15432C5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1D690409-D86A-B9C0-429C-C28D91680F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54BEFEA4-A291-8E7E-070D-A267724DE3A6}"/>
                    </a:ext>
                  </a:extLst>
                </p:cNvPr>
                <p:cNvSpPr txBox="1"/>
                <p:nvPr/>
              </p:nvSpPr>
              <p:spPr>
                <a:xfrm>
                  <a:off x="5327276" y="1373024"/>
                  <a:ext cx="815585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F9F5595D-09FA-4F52-D8B6-4B4901A67EDC}"/>
                  </a:ext>
                </a:extLst>
              </p:cNvPr>
              <p:cNvGrpSpPr/>
              <p:nvPr/>
            </p:nvGrpSpPr>
            <p:grpSpPr>
              <a:xfrm>
                <a:off x="10116280" y="3922244"/>
                <a:ext cx="1186941" cy="1116000"/>
                <a:chOff x="5089940" y="1160942"/>
                <a:chExt cx="1186941" cy="1116000"/>
              </a:xfrm>
            </p:grpSpPr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368C243D-4E9F-CC07-143D-687DC4C26E1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19676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1CE9D4DC-BC14-EE23-A6E1-9BD3D329B07C}"/>
                    </a:ext>
                  </a:extLst>
                </p:cNvPr>
                <p:cNvSpPr txBox="1"/>
                <p:nvPr/>
              </p:nvSpPr>
              <p:spPr>
                <a:xfrm>
                  <a:off x="5089940" y="1546589"/>
                  <a:ext cx="1186941" cy="40358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E35D0343-BD9D-EDA2-C9D2-5972F592860E}"/>
                  </a:ext>
                </a:extLst>
              </p:cNvPr>
              <p:cNvGrpSpPr/>
              <p:nvPr/>
            </p:nvGrpSpPr>
            <p:grpSpPr>
              <a:xfrm>
                <a:off x="8281093" y="5077371"/>
                <a:ext cx="1114885" cy="1116000"/>
                <a:chOff x="5171335" y="1024522"/>
                <a:chExt cx="1114885" cy="1116000"/>
              </a:xfrm>
            </p:grpSpPr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688FC218-6594-65B0-62DD-887BE9C85ED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71335" y="102452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821B8BCF-7A60-6F6C-4BF1-BCFB5731ACB7}"/>
                    </a:ext>
                  </a:extLst>
                </p:cNvPr>
                <p:cNvSpPr txBox="1"/>
                <p:nvPr/>
              </p:nvSpPr>
              <p:spPr>
                <a:xfrm>
                  <a:off x="5271223" y="1259135"/>
                  <a:ext cx="927691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83845" y="2120596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395873" y="1133865"/>
              <a:ext cx="6412847" cy="5144839"/>
              <a:chOff x="4861822" y="1197653"/>
              <a:chExt cx="6412847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31405" y="1197653"/>
                <a:ext cx="1236308" cy="1116000"/>
                <a:chOff x="5129614" y="1008542"/>
                <a:chExt cx="1236308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129614" y="1246022"/>
                  <a:ext cx="1236308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61822" y="2915400"/>
                <a:ext cx="1187248" cy="1116000"/>
                <a:chOff x="5077942" y="1110142"/>
                <a:chExt cx="1187248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077942" y="1334922"/>
                  <a:ext cx="1187248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587265" y="5226491"/>
                <a:ext cx="1322746" cy="1116000"/>
                <a:chOff x="5099095" y="1160942"/>
                <a:chExt cx="1322746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099095" y="1436524"/>
                  <a:ext cx="1322746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27167" y="1373022"/>
                  <a:ext cx="815796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087421" y="3959279"/>
                <a:ext cx="1187248" cy="1116000"/>
                <a:chOff x="5061081" y="1197977"/>
                <a:chExt cx="1187248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061081" y="1549783"/>
                  <a:ext cx="1187248" cy="40369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283800" y="1269753"/>
                  <a:ext cx="927932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B7A50FEB-8E0A-34DB-9C62-740153CC4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Solution: Evidence plot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39FDC4-2E59-A695-95F0-0E9BF9803DAE}"/>
              </a:ext>
            </a:extLst>
          </p:cNvPr>
          <p:cNvSpPr txBox="1"/>
          <p:nvPr/>
        </p:nvSpPr>
        <p:spPr>
          <a:xfrm>
            <a:off x="8204660" y="234119"/>
            <a:ext cx="3749744" cy="55399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en-NL" sz="3000">
                <a:solidFill>
                  <a:schemeClr val="bg1"/>
                </a:solidFill>
                <a:latin typeface="Helvetica" pitchFamily="2" charset="0"/>
                <a:cs typeface="Times New Roman" panose="02020603050405020304" pitchFamily="18" charset="0"/>
              </a:rPr>
              <a:t>Absence of evidence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830537-6F96-87D0-4CD7-47CC6BDD0838}"/>
              </a:ext>
            </a:extLst>
          </p:cNvPr>
          <p:cNvSpPr txBox="1"/>
          <p:nvPr/>
        </p:nvSpPr>
        <p:spPr>
          <a:xfrm>
            <a:off x="8204660" y="1098264"/>
            <a:ext cx="3749744" cy="553998"/>
          </a:xfrm>
          <a:prstGeom prst="rect">
            <a:avLst/>
          </a:prstGeom>
          <a:solidFill>
            <a:srgbClr val="991100"/>
          </a:solidFill>
        </p:spPr>
        <p:txBody>
          <a:bodyPr wrap="none" rtlCol="0">
            <a:spAutoFit/>
          </a:bodyPr>
          <a:lstStyle/>
          <a:p>
            <a:r>
              <a:rPr lang="en-NL" sz="3000">
                <a:solidFill>
                  <a:schemeClr val="bg1"/>
                </a:solidFill>
                <a:latin typeface="Helvetica" pitchFamily="2" charset="0"/>
                <a:cs typeface="Times New Roman" panose="02020603050405020304" pitchFamily="18" charset="0"/>
              </a:rPr>
              <a:t>Evidence of absence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77D90-CEA9-EB19-B4D8-D4F202F43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27734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F5301B-2C1C-DE84-0FFE-502B5E351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B24D6-FC48-74C7-FE23-095366399E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155959"/>
          </a:xfrm>
        </p:spPr>
        <p:txBody>
          <a:bodyPr>
            <a:noAutofit/>
          </a:bodyPr>
          <a:lstStyle/>
          <a:p>
            <a:r>
              <a:rPr lang="en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End of Part I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2C07555-95AA-4358-7BDA-E8240E6CF583}"/>
              </a:ext>
            </a:extLst>
          </p:cNvPr>
          <p:cNvGrpSpPr/>
          <p:nvPr/>
        </p:nvGrpSpPr>
        <p:grpSpPr>
          <a:xfrm>
            <a:off x="6037692" y="2274570"/>
            <a:ext cx="2621039" cy="2532944"/>
            <a:chOff x="4115174" y="2349000"/>
            <a:chExt cx="2621039" cy="2532944"/>
          </a:xfrm>
        </p:grpSpPr>
        <p:pic>
          <p:nvPicPr>
            <p:cNvPr id="10" name="Picture 9" descr="Icon&#10;&#10;Description automatically generated">
              <a:extLst>
                <a:ext uri="{FF2B5EF4-FFF2-40B4-BE49-F238E27FC236}">
                  <a16:creationId xmlns:a16="http://schemas.microsoft.com/office/drawing/2014/main" id="{9F68FC3B-80EA-4E7A-F538-9DF0AB301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56000" y="2349000"/>
              <a:ext cx="1440000" cy="14400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FAA4AEB-BF05-FDA3-9E6D-951F44C4066C}"/>
                </a:ext>
              </a:extLst>
            </p:cNvPr>
            <p:cNvSpPr txBox="1"/>
            <p:nvPr/>
          </p:nvSpPr>
          <p:spPr>
            <a:xfrm>
              <a:off x="4115174" y="4358724"/>
              <a:ext cx="2621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Part II: Tutorial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A6EE578-184A-BEA9-6F0E-03CB6B91810E}"/>
              </a:ext>
            </a:extLst>
          </p:cNvPr>
          <p:cNvGrpSpPr/>
          <p:nvPr/>
        </p:nvGrpSpPr>
        <p:grpSpPr>
          <a:xfrm>
            <a:off x="3111734" y="2298320"/>
            <a:ext cx="2355068" cy="2509194"/>
            <a:chOff x="1029505" y="2349000"/>
            <a:chExt cx="2355068" cy="250919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C1AE849-4E63-E5B7-F904-FDAE19890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87135" y="2349000"/>
              <a:ext cx="1440000" cy="14400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DFE8273-6E84-D4ED-5BF6-6E55E638EE51}"/>
                </a:ext>
              </a:extLst>
            </p:cNvPr>
            <p:cNvSpPr txBox="1"/>
            <p:nvPr/>
          </p:nvSpPr>
          <p:spPr>
            <a:xfrm>
              <a:off x="1029505" y="4334974"/>
              <a:ext cx="23550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bg2">
                      <a:lumMod val="75000"/>
                    </a:schemeClr>
                  </a:solidFill>
                  <a:latin typeface="Helvetica" pitchFamily="2" charset="0"/>
                </a:rPr>
                <a:t>Part I: Theory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13163F-CD9F-C931-4B84-83378A2A9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52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3309AA-B842-06E6-C3C2-AA38AB77C141}"/>
              </a:ext>
            </a:extLst>
          </p:cNvPr>
          <p:cNvSpPr txBox="1"/>
          <p:nvPr/>
        </p:nvSpPr>
        <p:spPr>
          <a:xfrm>
            <a:off x="0" y="6488668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i="0">
                <a:solidFill>
                  <a:srgbClr val="5F7D95"/>
                </a:solidFill>
                <a:effectLst/>
                <a:latin typeface="Proxima Nova"/>
              </a:rPr>
              <a:t>image: </a:t>
            </a:r>
            <a:r>
              <a:rPr lang="en-GB" b="0" i="0" err="1">
                <a:solidFill>
                  <a:srgbClr val="5F7D95"/>
                </a:solidFill>
                <a:effectLst/>
                <a:latin typeface="Proxima Nova"/>
              </a:rPr>
              <a:t>Flaticon.com</a:t>
            </a:r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77D5C7DE-9FD6-9D11-9707-BFCC519E02B0}"/>
              </a:ext>
            </a:extLst>
          </p:cNvPr>
          <p:cNvSpPr/>
          <p:nvPr/>
        </p:nvSpPr>
        <p:spPr>
          <a:xfrm>
            <a:off x="5296834" y="2895177"/>
            <a:ext cx="836023" cy="489857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610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063D7-84F4-1C9B-0041-6988123FB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3594" y="2123799"/>
            <a:ext cx="5257800" cy="5200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Is there an effect?</a:t>
            </a:r>
          </a:p>
          <a:p>
            <a:pPr marL="0" indent="0">
              <a:buNone/>
            </a:pPr>
            <a:endParaRPr lang="en-US" sz="360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DBE3CE7-C89B-8154-28E8-9934CD184937}"/>
              </a:ext>
            </a:extLst>
          </p:cNvPr>
          <p:cNvSpPr txBox="1">
            <a:spLocks/>
          </p:cNvSpPr>
          <p:nvPr/>
        </p:nvSpPr>
        <p:spPr>
          <a:xfrm>
            <a:off x="6567483" y="5735017"/>
            <a:ext cx="5570883" cy="520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is the effect?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60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16F53A9-EF9E-AAC5-BBAB-0EF039FA8F0A}"/>
              </a:ext>
            </a:extLst>
          </p:cNvPr>
          <p:cNvGrpSpPr>
            <a:grpSpLocks noChangeAspect="1"/>
          </p:cNvGrpSpPr>
          <p:nvPr/>
        </p:nvGrpSpPr>
        <p:grpSpPr>
          <a:xfrm>
            <a:off x="8344622" y="3642238"/>
            <a:ext cx="2047227" cy="1620000"/>
            <a:chOff x="5893200" y="2222499"/>
            <a:chExt cx="1558800" cy="1233501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5E63AAB-1C69-5956-4BB8-EC7F390689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660492C-15EA-22B0-2703-42A47D7EDB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C0F68FB-7AA9-41AC-7803-F6D0BE06CEDB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AFBD581-6513-A5CB-43F1-7020E55E771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B16B6DF-08DB-39A0-9886-E6430A0D67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F0F7D2E-A032-DE9B-BBE1-CA9BC3B52C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EF558C1-AB51-55BE-FFD2-D1A0FBB6999C}"/>
              </a:ext>
            </a:extLst>
          </p:cNvPr>
          <p:cNvGrpSpPr>
            <a:grpSpLocks noChangeAspect="1"/>
          </p:cNvGrpSpPr>
          <p:nvPr/>
        </p:nvGrpSpPr>
        <p:grpSpPr>
          <a:xfrm>
            <a:off x="7002113" y="1876984"/>
            <a:ext cx="2047227" cy="1620000"/>
            <a:chOff x="5893200" y="2222499"/>
            <a:chExt cx="1558800" cy="123350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6184B64-907C-6466-B30D-F94603EF782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EBD318-D1F5-A9B8-ECCA-5501414CC5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76200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BA0DF21-6C55-026B-C687-C64DC8C67573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8B80A23-2A9A-717C-168D-EDF4ED956D0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18B4058-BE31-D6EE-97E8-7BDF8DA2C2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918C959-2D13-664D-35A5-365F1713D55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9E37A0E-A48F-E478-BD0B-6C31B4E9AD2C}"/>
              </a:ext>
            </a:extLst>
          </p:cNvPr>
          <p:cNvGrpSpPr>
            <a:grpSpLocks noChangeAspect="1"/>
          </p:cNvGrpSpPr>
          <p:nvPr/>
        </p:nvGrpSpPr>
        <p:grpSpPr>
          <a:xfrm>
            <a:off x="9710343" y="1876983"/>
            <a:ext cx="2047227" cy="1620000"/>
            <a:chOff x="5893200" y="2222499"/>
            <a:chExt cx="1558800" cy="1233501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DCD450D-D2E1-4449-9751-48454C3FD4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BAD48C93-2FE7-312C-F350-F54A7C7CB4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76200">
              <a:solidFill>
                <a:srgbClr val="B960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98C7D45-BCDF-0DE5-1C7C-4AF1B2E07707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32DA0294-4BF8-4E76-48AB-D275C95F462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55B05D8-15D9-B7B9-0768-57DB0557DA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2A02677B-1F24-CFC5-17AB-6382D391881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A3D1AFE-E543-1321-C8F7-18B5FD092A45}"/>
              </a:ext>
            </a:extLst>
          </p:cNvPr>
          <p:cNvGrpSpPr>
            <a:grpSpLocks noChangeAspect="1"/>
          </p:cNvGrpSpPr>
          <p:nvPr/>
        </p:nvGrpSpPr>
        <p:grpSpPr>
          <a:xfrm>
            <a:off x="1412186" y="2955910"/>
            <a:ext cx="2047226" cy="1620000"/>
            <a:chOff x="5893200" y="2222499"/>
            <a:chExt cx="1558800" cy="1233501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E681E5-E0DF-829F-748B-3270789CDF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9008CB5-7C7C-7C18-09C0-C7C0D1F453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4866014-4400-5918-8A53-92DC97A4679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A90A52E-A1A1-926A-D59F-7FB5AFF9B12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325150A-A7EE-283D-3F22-A835BB90285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DF68290-4435-9E7D-9A32-C29B44150A0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CA6AD76-79D0-2B79-8B20-032A684F5742}"/>
              </a:ext>
            </a:extLst>
          </p:cNvPr>
          <p:cNvGrpSpPr>
            <a:grpSpLocks noChangeAspect="1"/>
          </p:cNvGrpSpPr>
          <p:nvPr/>
        </p:nvGrpSpPr>
        <p:grpSpPr>
          <a:xfrm>
            <a:off x="3593179" y="3857710"/>
            <a:ext cx="2047227" cy="1620000"/>
            <a:chOff x="5893200" y="2222499"/>
            <a:chExt cx="1558800" cy="1233501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806F10A-230C-B827-C72F-3B2347B706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73F6CF5-8A05-1A94-6310-B74D2FC77C5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F6B8523-C6BE-F4DF-C68C-815BA4AAF36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EFD9F93-822E-1549-633A-93BF8C5A68C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4F14275-7937-2986-7397-7F4328F2E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FF934FBF-F705-D955-18CE-B4DF650FC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6</a:t>
            </a:fld>
            <a:endParaRPr lang="en-US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15BB06D-5240-CF1D-6DC8-C3C981ADD4CF}"/>
              </a:ext>
            </a:extLst>
          </p:cNvPr>
          <p:cNvSpPr txBox="1">
            <a:spLocks/>
          </p:cNvSpPr>
          <p:nvPr/>
        </p:nvSpPr>
        <p:spPr>
          <a:xfrm>
            <a:off x="-1" y="1"/>
            <a:ext cx="12192001" cy="11559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fundamental questions in network analysis</a:t>
            </a:r>
            <a:endParaRPr lang="en-US" sz="4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063D7-84F4-1C9B-0041-6988123FB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3594" y="2123799"/>
            <a:ext cx="5257800" cy="5200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Is there an effect?</a:t>
            </a:r>
          </a:p>
          <a:p>
            <a:pPr marL="0" indent="0">
              <a:buNone/>
            </a:pPr>
            <a:endParaRPr lang="en-US" sz="360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DBE3CE7-C89B-8154-28E8-9934CD184937}"/>
              </a:ext>
            </a:extLst>
          </p:cNvPr>
          <p:cNvSpPr txBox="1">
            <a:spLocks/>
          </p:cNvSpPr>
          <p:nvPr/>
        </p:nvSpPr>
        <p:spPr>
          <a:xfrm>
            <a:off x="6567483" y="5735017"/>
            <a:ext cx="5570883" cy="520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is the effect?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6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D8C1EAC-708D-9249-2D43-1275CC94ACEC}"/>
              </a:ext>
            </a:extLst>
          </p:cNvPr>
          <p:cNvSpPr/>
          <p:nvPr/>
        </p:nvSpPr>
        <p:spPr>
          <a:xfrm>
            <a:off x="673100" y="1690688"/>
            <a:ext cx="5549900" cy="4564339"/>
          </a:xfrm>
          <a:prstGeom prst="rect">
            <a:avLst/>
          </a:prstGeom>
          <a:noFill/>
          <a:ln w="60325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215069A-F52E-1D82-E675-FD61848C12F8}"/>
              </a:ext>
            </a:extLst>
          </p:cNvPr>
          <p:cNvGrpSpPr>
            <a:grpSpLocks noChangeAspect="1"/>
          </p:cNvGrpSpPr>
          <p:nvPr/>
        </p:nvGrpSpPr>
        <p:grpSpPr>
          <a:xfrm>
            <a:off x="8344622" y="3642238"/>
            <a:ext cx="2047227" cy="1620000"/>
            <a:chOff x="5893200" y="2222499"/>
            <a:chExt cx="1558800" cy="1233501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BBE1C1B-5746-8EF9-FC9C-F99FE1882B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87A9285-6F69-DFCD-89A0-5709DE5E9A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50E1DC7-E90D-40F4-8262-FC3E388FA3E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F5F395-8A4D-00E7-3AA2-8C2DB5D3DEE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6C70DDA-4519-30B5-0956-BCBA4096D7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DDBCB3D-56BF-D721-E25D-D5BF7C0888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454FC73-798C-A88A-7BB1-6C82F298C11F}"/>
              </a:ext>
            </a:extLst>
          </p:cNvPr>
          <p:cNvGrpSpPr>
            <a:grpSpLocks noChangeAspect="1"/>
          </p:cNvGrpSpPr>
          <p:nvPr/>
        </p:nvGrpSpPr>
        <p:grpSpPr>
          <a:xfrm>
            <a:off x="7002113" y="1876984"/>
            <a:ext cx="2047227" cy="1620000"/>
            <a:chOff x="5893200" y="2222499"/>
            <a:chExt cx="1558800" cy="1233501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F25DD88-8231-FEC4-0AA7-A8BC43DEF4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63160F2-00B6-A4E4-02CA-F93808BA4D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76200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AF5DEB6-232B-A37F-AB5A-E7329F8CB6F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55414E8-7197-032E-20C8-19ACF61CE7A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5C7FA9F-7E28-978F-4C0A-0B38B3CEEB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8B4CAAE4-79A3-C4D6-AC64-C83A71F5A7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FC124D8-B759-D3B8-E261-D73DD36C45FC}"/>
              </a:ext>
            </a:extLst>
          </p:cNvPr>
          <p:cNvGrpSpPr>
            <a:grpSpLocks noChangeAspect="1"/>
          </p:cNvGrpSpPr>
          <p:nvPr/>
        </p:nvGrpSpPr>
        <p:grpSpPr>
          <a:xfrm>
            <a:off x="9710343" y="1876983"/>
            <a:ext cx="2047227" cy="1620000"/>
            <a:chOff x="5893200" y="2222499"/>
            <a:chExt cx="1558800" cy="123350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45F784F-A365-D4C4-BA95-064F1886D0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50ED8F9D-CB2E-49C9-AA49-F7F1B1557B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76200">
              <a:solidFill>
                <a:srgbClr val="B960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DB740A4-C1A9-15F8-21E3-F186B0C80369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A531A19F-8FAF-48D6-16A4-5D46F1C922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FB65A575-44BE-A54A-2F97-4B43F8D963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C1EF8778-AA70-B70F-9FA5-3867CA124B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D4EF36C-0F71-D07D-7D27-C65DC69C6A44}"/>
              </a:ext>
            </a:extLst>
          </p:cNvPr>
          <p:cNvGrpSpPr>
            <a:grpSpLocks noChangeAspect="1"/>
          </p:cNvGrpSpPr>
          <p:nvPr/>
        </p:nvGrpSpPr>
        <p:grpSpPr>
          <a:xfrm>
            <a:off x="1412186" y="2955910"/>
            <a:ext cx="2047226" cy="1620000"/>
            <a:chOff x="5893200" y="2222499"/>
            <a:chExt cx="1558800" cy="1233501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E3398AA-A51C-CCE7-8F1B-0031900720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157EC79-3518-1082-4286-AC006419C7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B7E7C0E-503A-F6BB-1EAE-0DABF26E9F89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E0F31FB-5904-5076-FC37-C348B2D217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4FBB222-D64A-E7FA-4B70-44C31A1DFE7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5A9449B-65CF-50C1-FEBA-D8A273C5E40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9E21B66-AB51-01DA-B350-49E2C1E762A3}"/>
              </a:ext>
            </a:extLst>
          </p:cNvPr>
          <p:cNvGrpSpPr>
            <a:grpSpLocks noChangeAspect="1"/>
          </p:cNvGrpSpPr>
          <p:nvPr/>
        </p:nvGrpSpPr>
        <p:grpSpPr>
          <a:xfrm>
            <a:off x="3593179" y="3857710"/>
            <a:ext cx="2047227" cy="1620000"/>
            <a:chOff x="5893200" y="2222499"/>
            <a:chExt cx="1558800" cy="123350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D942932-D1EA-3996-36A4-B5A897FA48E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9E29BBF-3321-51B3-3105-F50D071B831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4A7E94B-2D4D-B3D4-432A-F4B50D96D3E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CB71693-DFD1-30B0-B7AC-AAC9939411B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D5C5BAC-BF40-7227-1D9C-CD44A7B4A5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41" name="Slide Number Placeholder 40">
            <a:extLst>
              <a:ext uri="{FF2B5EF4-FFF2-40B4-BE49-F238E27FC236}">
                <a16:creationId xmlns:a16="http://schemas.microsoft.com/office/drawing/2014/main" id="{DA02DF76-8479-930D-B21B-F73F4F53D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7</a:t>
            </a:fld>
            <a:endParaRPr lang="en-US"/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2F0563E5-B759-DDE0-BCA5-44885EB39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fundamental questions in network analysis</a:t>
            </a:r>
          </a:p>
        </p:txBody>
      </p:sp>
    </p:spTree>
    <p:extLst>
      <p:ext uri="{BB962C8B-B14F-4D97-AF65-F5344CB8AC3E}">
        <p14:creationId xmlns:p14="http://schemas.microsoft.com/office/powerpoint/2010/main" val="278310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8B18D7-A4E8-6D40-6486-C11617FD5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8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B661D9D-E435-449C-62BE-1742E0B9A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disorder symptoms</a:t>
            </a:r>
          </a:p>
        </p:txBody>
      </p:sp>
    </p:spTree>
    <p:extLst>
      <p:ext uri="{BB962C8B-B14F-4D97-AF65-F5344CB8AC3E}">
        <p14:creationId xmlns:p14="http://schemas.microsoft.com/office/powerpoint/2010/main" val="12229351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6096000" y="1690688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Why is the edge missing?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8E09D2E-3E62-33B0-07FC-6CCCAB912302}"/>
              </a:ext>
            </a:extLst>
          </p:cNvPr>
          <p:cNvSpPr/>
          <p:nvPr/>
        </p:nvSpPr>
        <p:spPr>
          <a:xfrm>
            <a:off x="6096000" y="1710959"/>
            <a:ext cx="4161183" cy="479062"/>
          </a:xfrm>
          <a:prstGeom prst="roundRect">
            <a:avLst/>
          </a:prstGeom>
          <a:solidFill>
            <a:srgbClr val="FF000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7AD9D51-7ADD-0304-E07E-E90D88E3BE8E}"/>
              </a:ext>
            </a:extLst>
          </p:cNvPr>
          <p:cNvSpPr/>
          <p:nvPr/>
        </p:nvSpPr>
        <p:spPr>
          <a:xfrm rot="18966289">
            <a:off x="1810212" y="3637517"/>
            <a:ext cx="2206555" cy="479062"/>
          </a:xfrm>
          <a:prstGeom prst="roundRect">
            <a:avLst/>
          </a:prstGeom>
          <a:solidFill>
            <a:srgbClr val="FF000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D12A11-7E8F-A6F9-B9F3-45B3EE9CB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9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38508-AC52-6C92-1EFC-672A7EDA7EE9}"/>
              </a:ext>
            </a:extLst>
          </p:cNvPr>
          <p:cNvSpPr txBox="1">
            <a:spLocks/>
          </p:cNvSpPr>
          <p:nvPr/>
        </p:nvSpPr>
        <p:spPr>
          <a:xfrm>
            <a:off x="-1" y="1"/>
            <a:ext cx="12192001" cy="11559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disorder symptoms</a:t>
            </a:r>
            <a:endParaRPr lang="en-US" sz="4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9994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1588</Words>
  <Application>Microsoft Office PowerPoint</Application>
  <PresentationFormat>Widescreen</PresentationFormat>
  <Paragraphs>801</Paragraphs>
  <Slides>52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8" baseType="lpstr">
      <vt:lpstr>Arial</vt:lpstr>
      <vt:lpstr>Calibri</vt:lpstr>
      <vt:lpstr>Calibri Light</vt:lpstr>
      <vt:lpstr>Helvetica</vt:lpstr>
      <vt:lpstr>Proxima Nova</vt:lpstr>
      <vt:lpstr>Office Theme</vt:lpstr>
      <vt:lpstr>Bayesian Graphical Modeling </vt:lpstr>
      <vt:lpstr>Session setup</vt:lpstr>
      <vt:lpstr>Session setup</vt:lpstr>
      <vt:lpstr>Two fundamental questions in network analysis</vt:lpstr>
      <vt:lpstr>PowerPoint Presentation</vt:lpstr>
      <vt:lpstr>PowerPoint Presentation</vt:lpstr>
      <vt:lpstr>Two fundamental questions in network analysis</vt:lpstr>
      <vt:lpstr>A network of alcohol disorder symptoms</vt:lpstr>
      <vt:lpstr>PowerPoint Presentation</vt:lpstr>
      <vt:lpstr>PowerPoint Presentation</vt:lpstr>
      <vt:lpstr>A network of alcohol disorder symptoms</vt:lpstr>
      <vt:lpstr>A network of alcohol disorder symptoms</vt:lpstr>
      <vt:lpstr>Two take-home messages</vt:lpstr>
      <vt:lpstr>Two take-home messages</vt:lpstr>
      <vt:lpstr>Bayesian Inference in a Nutshell 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prior structure probabilities</vt:lpstr>
      <vt:lpstr>The prior structure probabilities</vt:lpstr>
      <vt:lpstr>The prior structure probabilities</vt:lpstr>
      <vt:lpstr>The marginal likelihood</vt:lpstr>
      <vt:lpstr>Bayesian estimation: prior probabilities</vt:lpstr>
      <vt:lpstr>Bayesian estimation: posterior probabilities</vt:lpstr>
      <vt:lpstr>Bayesian estimation: posterior probabilities</vt:lpstr>
      <vt:lpstr>Bayesian estimation: posterior probabilities</vt:lpstr>
      <vt:lpstr>Bayesian hypothesis testing</vt:lpstr>
      <vt:lpstr>Bayesian hypothesis testing</vt:lpstr>
      <vt:lpstr>Bayesian hypothesis testing</vt:lpstr>
      <vt:lpstr>Bayesian hypothesis testing: prior odds</vt:lpstr>
      <vt:lpstr>Bayesian hypothesis testing: prior odds</vt:lpstr>
      <vt:lpstr>Bayesian hypothesis testing: prior odds</vt:lpstr>
      <vt:lpstr>Bayesian hypothesis testing: prior odds</vt:lpstr>
      <vt:lpstr>Bayesian hypothesis testing: posterior odds</vt:lpstr>
      <vt:lpstr>Bayesian hypothesis testing: posterior odds</vt:lpstr>
      <vt:lpstr>Bayesian hypothesis testing: posterior odds</vt:lpstr>
      <vt:lpstr>Bayesian hypothesis testing: Bayes factor</vt:lpstr>
      <vt:lpstr>Bayesian hypothesis testing: Bayes factor</vt:lpstr>
      <vt:lpstr>Quiz: Why are edges missing?</vt:lpstr>
      <vt:lpstr>Solution: Evidence plot</vt:lpstr>
      <vt:lpstr>End of Part 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Maarten Marsman</dc:creator>
  <cp:lastModifiedBy>Nikola Sekulovski</cp:lastModifiedBy>
  <cp:revision>5</cp:revision>
  <dcterms:created xsi:type="dcterms:W3CDTF">2023-01-24T10:14:29Z</dcterms:created>
  <dcterms:modified xsi:type="dcterms:W3CDTF">2025-07-01T20:34:25Z</dcterms:modified>
</cp:coreProperties>
</file>

<file path=docProps/thumbnail.jpeg>
</file>